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slideLayouts/slideLayout57.xml" ContentType="application/vnd.openxmlformats-officedocument.presentationml.slideLayout+xml"/>
  <Override PartName="/ppt/theme/theme6.xml" ContentType="application/vnd.openxmlformats-officedocument.theme+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8.xml" ContentType="application/vnd.openxmlformats-officedocument.theme+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9.xml" ContentType="application/vnd.openxmlformats-officedocument.theme+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10.xml" ContentType="application/vnd.openxmlformats-officedocument.theme+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11.xml" ContentType="application/vnd.openxmlformats-officedocument.theme+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12.xml" ContentType="application/vnd.openxmlformats-officedocument.theme+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theme/theme13.xml" ContentType="application/vnd.openxmlformats-officedocument.theme+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theme/theme14.xml" ContentType="application/vnd.openxmlformats-officedocument.theme+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ags/tag53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trictFirstAndLastChars="0" saveSubsetFonts="1">
  <p:sldMasterIdLst>
    <p:sldMasterId id="2147483648" r:id="rId5"/>
    <p:sldMasterId id="2147483660" r:id="rId6"/>
    <p:sldMasterId id="2147483672" r:id="rId7"/>
    <p:sldMasterId id="2147483709" r:id="rId8"/>
    <p:sldMasterId id="2147483721" r:id="rId9"/>
    <p:sldMasterId id="2147483747" r:id="rId10"/>
    <p:sldMasterId id="2147483749" r:id="rId11"/>
    <p:sldMasterId id="2147483761" r:id="rId12"/>
    <p:sldMasterId id="2147483773" r:id="rId13"/>
    <p:sldMasterId id="2147483794" r:id="rId14"/>
    <p:sldMasterId id="2147483806" r:id="rId15"/>
    <p:sldMasterId id="2147483830" r:id="rId16"/>
    <p:sldMasterId id="2147483849" r:id="rId17"/>
    <p:sldMasterId id="2147483881" r:id="rId18"/>
    <p:sldMasterId id="2147483900" r:id="rId19"/>
  </p:sldMasterIdLst>
  <p:notesMasterIdLst>
    <p:notesMasterId r:id="rId35"/>
  </p:notesMasterIdLst>
  <p:handoutMasterIdLst>
    <p:handoutMasterId r:id="rId36"/>
  </p:handoutMasterIdLst>
  <p:sldIdLst>
    <p:sldId id="1477" r:id="rId20"/>
    <p:sldId id="1560" r:id="rId21"/>
    <p:sldId id="1543" r:id="rId22"/>
    <p:sldId id="1546" r:id="rId23"/>
    <p:sldId id="1549" r:id="rId24"/>
    <p:sldId id="1551" r:id="rId25"/>
    <p:sldId id="1552" r:id="rId26"/>
    <p:sldId id="1553" r:id="rId27"/>
    <p:sldId id="1554" r:id="rId28"/>
    <p:sldId id="1550" r:id="rId29"/>
    <p:sldId id="1555" r:id="rId30"/>
    <p:sldId id="1556" r:id="rId31"/>
    <p:sldId id="1557" r:id="rId32"/>
    <p:sldId id="1558" r:id="rId33"/>
    <p:sldId id="1559" r:id="rId34"/>
  </p:sldIdLst>
  <p:sldSz cx="10691813" cy="7559675"/>
  <p:notesSz cx="6797675" cy="9926638"/>
  <p:custDataLst>
    <p:tags r:id="rId37"/>
  </p:custDataLst>
  <p:defaultTextStyle>
    <a:defPPr>
      <a:defRPr lang="en-US"/>
    </a:defPPr>
    <a:lvl1pPr algn="l" rtl="0" fontAlgn="base">
      <a:spcBef>
        <a:spcPct val="0"/>
      </a:spcBef>
      <a:spcAft>
        <a:spcPct val="0"/>
      </a:spcAft>
      <a:defRPr sz="1862" kern="1200">
        <a:solidFill>
          <a:schemeClr val="tx1"/>
        </a:solidFill>
        <a:latin typeface="Arial" charset="0"/>
        <a:ea typeface="+mn-ea"/>
        <a:cs typeface="Arial" charset="0"/>
      </a:defRPr>
    </a:lvl1pPr>
    <a:lvl2pPr marL="530824" algn="l" rtl="0" fontAlgn="base">
      <a:spcBef>
        <a:spcPct val="0"/>
      </a:spcBef>
      <a:spcAft>
        <a:spcPct val="0"/>
      </a:spcAft>
      <a:defRPr sz="1862" kern="1200">
        <a:solidFill>
          <a:schemeClr val="tx1"/>
        </a:solidFill>
        <a:latin typeface="Arial" charset="0"/>
        <a:ea typeface="+mn-ea"/>
        <a:cs typeface="Arial" charset="0"/>
      </a:defRPr>
    </a:lvl2pPr>
    <a:lvl3pPr marL="1061676" algn="l" rtl="0" fontAlgn="base">
      <a:spcBef>
        <a:spcPct val="0"/>
      </a:spcBef>
      <a:spcAft>
        <a:spcPct val="0"/>
      </a:spcAft>
      <a:defRPr sz="1862" kern="1200">
        <a:solidFill>
          <a:schemeClr val="tx1"/>
        </a:solidFill>
        <a:latin typeface="Arial" charset="0"/>
        <a:ea typeface="+mn-ea"/>
        <a:cs typeface="Arial" charset="0"/>
      </a:defRPr>
    </a:lvl3pPr>
    <a:lvl4pPr marL="1592515" algn="l" rtl="0" fontAlgn="base">
      <a:spcBef>
        <a:spcPct val="0"/>
      </a:spcBef>
      <a:spcAft>
        <a:spcPct val="0"/>
      </a:spcAft>
      <a:defRPr sz="1862" kern="1200">
        <a:solidFill>
          <a:schemeClr val="tx1"/>
        </a:solidFill>
        <a:latin typeface="Arial" charset="0"/>
        <a:ea typeface="+mn-ea"/>
        <a:cs typeface="Arial" charset="0"/>
      </a:defRPr>
    </a:lvl4pPr>
    <a:lvl5pPr marL="2123352" algn="l" rtl="0" fontAlgn="base">
      <a:spcBef>
        <a:spcPct val="0"/>
      </a:spcBef>
      <a:spcAft>
        <a:spcPct val="0"/>
      </a:spcAft>
      <a:defRPr sz="1862" kern="1200">
        <a:solidFill>
          <a:schemeClr val="tx1"/>
        </a:solidFill>
        <a:latin typeface="Arial" charset="0"/>
        <a:ea typeface="+mn-ea"/>
        <a:cs typeface="Arial" charset="0"/>
      </a:defRPr>
    </a:lvl5pPr>
    <a:lvl6pPr marL="2654189" algn="l" defTabSz="1061676" rtl="0" eaLnBrk="1" latinLnBrk="0" hangingPunct="1">
      <a:defRPr sz="1862" kern="1200">
        <a:solidFill>
          <a:schemeClr val="tx1"/>
        </a:solidFill>
        <a:latin typeface="Arial" charset="0"/>
        <a:ea typeface="+mn-ea"/>
        <a:cs typeface="Arial" charset="0"/>
      </a:defRPr>
    </a:lvl6pPr>
    <a:lvl7pPr marL="3185026" algn="l" defTabSz="1061676" rtl="0" eaLnBrk="1" latinLnBrk="0" hangingPunct="1">
      <a:defRPr sz="1862" kern="1200">
        <a:solidFill>
          <a:schemeClr val="tx1"/>
        </a:solidFill>
        <a:latin typeface="Arial" charset="0"/>
        <a:ea typeface="+mn-ea"/>
        <a:cs typeface="Arial" charset="0"/>
      </a:defRPr>
    </a:lvl7pPr>
    <a:lvl8pPr marL="3715863" algn="l" defTabSz="1061676" rtl="0" eaLnBrk="1" latinLnBrk="0" hangingPunct="1">
      <a:defRPr sz="1862" kern="1200">
        <a:solidFill>
          <a:schemeClr val="tx1"/>
        </a:solidFill>
        <a:latin typeface="Arial" charset="0"/>
        <a:ea typeface="+mn-ea"/>
        <a:cs typeface="Arial" charset="0"/>
      </a:defRPr>
    </a:lvl8pPr>
    <a:lvl9pPr marL="4246702" algn="l" defTabSz="1061676" rtl="0" eaLnBrk="1" latinLnBrk="0" hangingPunct="1">
      <a:defRPr sz="1862"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Раздел по умолчанию" id="{00EDCF31-DD15-4B49-9694-D328D1A28CBF}">
          <p14:sldIdLst>
            <p14:sldId id="1477"/>
            <p14:sldId id="1560"/>
            <p14:sldId id="1543"/>
            <p14:sldId id="1546"/>
            <p14:sldId id="1549"/>
            <p14:sldId id="1551"/>
            <p14:sldId id="1552"/>
            <p14:sldId id="1553"/>
            <p14:sldId id="1554"/>
            <p14:sldId id="1550"/>
            <p14:sldId id="1555"/>
            <p14:sldId id="1556"/>
            <p14:sldId id="1557"/>
            <p14:sldId id="1558"/>
            <p14:sldId id="1559"/>
          </p14:sldIdLst>
        </p14:section>
      </p14:sectionLst>
    </p:ext>
    <p:ext uri="{EFAFB233-063F-42B5-8137-9DF3F51BA10A}">
      <p15:sldGuideLst xmlns:p15="http://schemas.microsoft.com/office/powerpoint/2012/main">
        <p15:guide id="1" orient="horz" pos="4762" userDrawn="1">
          <p15:clr>
            <a:srgbClr val="A4A3A4"/>
          </p15:clr>
        </p15:guide>
        <p15:guide id="2" pos="3367">
          <p15:clr>
            <a:srgbClr val="A4A3A4"/>
          </p15:clr>
        </p15:guide>
      </p15:sldGuideLst>
    </p:ext>
    <p:ext uri="{2D200454-40CA-4A62-9FC3-DE9A4176ACB9}">
      <p15:notesGuideLst xmlns:p15="http://schemas.microsoft.com/office/powerpoint/2012/main">
        <p15:guide id="1" orient="horz" pos="3176" userDrawn="1">
          <p15:clr>
            <a:srgbClr val="A4A3A4"/>
          </p15:clr>
        </p15:guide>
        <p15:guide id="2" pos="2189" userDrawn="1">
          <p15:clr>
            <a:srgbClr val="A4A3A4"/>
          </p15:clr>
        </p15:guide>
        <p15:guide id="3" orient="horz" pos="3127" userDrawn="1">
          <p15:clr>
            <a:srgbClr val="A4A3A4"/>
          </p15:clr>
        </p15:guide>
        <p15:guide id="4" pos="2142"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F1FF"/>
    <a:srgbClr val="008000"/>
    <a:srgbClr val="006600"/>
    <a:srgbClr val="244B84"/>
    <a:srgbClr val="FFFFFF"/>
    <a:srgbClr val="00B0F0"/>
    <a:srgbClr val="0070C0"/>
    <a:srgbClr val="E74C3C"/>
    <a:srgbClr val="ACD5F2"/>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505E3EF-67EA-436B-97B2-0124C06EBD24}" styleName="Средний стиль 4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616DA210-FB5B-4158-B5E0-FEB733F419BA}" styleName="Светлый стиль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05" autoAdjust="0"/>
    <p:restoredTop sz="95581" autoAdjust="0"/>
  </p:normalViewPr>
  <p:slideViewPr>
    <p:cSldViewPr snapToGrid="0">
      <p:cViewPr varScale="1">
        <p:scale>
          <a:sx n="105" d="100"/>
          <a:sy n="105" d="100"/>
        </p:scale>
        <p:origin x="1152" y="102"/>
      </p:cViewPr>
      <p:guideLst>
        <p:guide orient="horz" pos="476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97" d="100"/>
          <a:sy n="97" d="100"/>
        </p:scale>
        <p:origin x="-3456" y="-114"/>
      </p:cViewPr>
      <p:guideLst>
        <p:guide orient="horz" pos="3176"/>
        <p:guide pos="2189"/>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Master" Target="slideMasters/slideMaster9.xml"/><Relationship Id="rId18" Type="http://schemas.openxmlformats.org/officeDocument/2006/relationships/slideMaster" Target="slideMasters/slideMaster14.xml"/><Relationship Id="rId26" Type="http://schemas.openxmlformats.org/officeDocument/2006/relationships/slide" Target="slides/slide7.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2.xml"/><Relationship Id="rId34" Type="http://schemas.openxmlformats.org/officeDocument/2006/relationships/slide" Target="slides/slide15.xml"/><Relationship Id="rId7" Type="http://schemas.openxmlformats.org/officeDocument/2006/relationships/slideMaster" Target="slideMasters/slideMaster3.xml"/><Relationship Id="rId12" Type="http://schemas.openxmlformats.org/officeDocument/2006/relationships/slideMaster" Target="slideMasters/slideMaster8.xml"/><Relationship Id="rId17" Type="http://schemas.openxmlformats.org/officeDocument/2006/relationships/slideMaster" Target="slideMasters/slideMaster13.xml"/><Relationship Id="rId25" Type="http://schemas.openxmlformats.org/officeDocument/2006/relationships/slide" Target="slides/slide6.xml"/><Relationship Id="rId33" Type="http://schemas.openxmlformats.org/officeDocument/2006/relationships/slide" Target="slides/slide14.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Master" Target="slideMasters/slideMaster12.xml"/><Relationship Id="rId20" Type="http://schemas.openxmlformats.org/officeDocument/2006/relationships/slide" Target="slides/slide1.xml"/><Relationship Id="rId29" Type="http://schemas.openxmlformats.org/officeDocument/2006/relationships/slide" Target="slides/slide10.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Master" Target="slideMasters/slideMaster7.xml"/><Relationship Id="rId24" Type="http://schemas.openxmlformats.org/officeDocument/2006/relationships/slide" Target="slides/slide5.xml"/><Relationship Id="rId32" Type="http://schemas.openxmlformats.org/officeDocument/2006/relationships/slide" Target="slides/slide13.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Master" Target="slideMasters/slideMaster11.xml"/><Relationship Id="rId23" Type="http://schemas.openxmlformats.org/officeDocument/2006/relationships/slide" Target="slides/slide4.xml"/><Relationship Id="rId28" Type="http://schemas.openxmlformats.org/officeDocument/2006/relationships/slide" Target="slides/slide9.xml"/><Relationship Id="rId36" Type="http://schemas.openxmlformats.org/officeDocument/2006/relationships/handoutMaster" Target="handoutMasters/handoutMaster1.xml"/><Relationship Id="rId10" Type="http://schemas.openxmlformats.org/officeDocument/2006/relationships/slideMaster" Target="slideMasters/slideMaster6.xml"/><Relationship Id="rId19" Type="http://schemas.openxmlformats.org/officeDocument/2006/relationships/slideMaster" Target="slideMasters/slideMaster15.xml"/><Relationship Id="rId31"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Master" Target="slideMasters/slideMaster10.xml"/><Relationship Id="rId22" Type="http://schemas.openxmlformats.org/officeDocument/2006/relationships/slide" Target="slides/slide3.xml"/><Relationship Id="rId27" Type="http://schemas.openxmlformats.org/officeDocument/2006/relationships/slide" Target="slides/slide8.xml"/><Relationship Id="rId30" Type="http://schemas.openxmlformats.org/officeDocument/2006/relationships/slide" Target="slides/slide11.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18701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99170" name="Rectangle 2"/>
          <p:cNvSpPr>
            <a:spLocks noGrp="1" noRot="1" noChangeAspect="1" noChangeArrowheads="1" noTextEdit="1"/>
          </p:cNvSpPr>
          <p:nvPr>
            <p:ph type="sldImg" idx="2"/>
          </p:nvPr>
        </p:nvSpPr>
        <p:spPr bwMode="auto">
          <a:xfrm>
            <a:off x="315913" y="622300"/>
            <a:ext cx="6175375" cy="4367213"/>
          </a:xfrm>
          <a:prstGeom prst="rect">
            <a:avLst/>
          </a:prstGeom>
          <a:noFill/>
          <a:ln w="9525">
            <a:solidFill>
              <a:schemeClr val="bg1"/>
            </a:solidFill>
            <a:miter lim="800000"/>
            <a:headEnd/>
            <a:tailEnd/>
          </a:ln>
        </p:spPr>
      </p:sp>
      <p:sp>
        <p:nvSpPr>
          <p:cNvPr id="5123" name="Rectangle 3"/>
          <p:cNvSpPr>
            <a:spLocks noGrp="1" noChangeArrowheads="1"/>
          </p:cNvSpPr>
          <p:nvPr>
            <p:ph type="body" sz="quarter" idx="3"/>
          </p:nvPr>
        </p:nvSpPr>
        <p:spPr bwMode="auto">
          <a:xfrm>
            <a:off x="551806" y="5334151"/>
            <a:ext cx="5792374" cy="1432765"/>
          </a:xfrm>
          <a:prstGeom prst="rect">
            <a:avLst/>
          </a:prstGeom>
          <a:noFill/>
          <a:ln>
            <a:noFill/>
          </a:ln>
          <a:effectLst/>
          <a:extLst/>
        </p:spPr>
        <p:txBody>
          <a:bodyPr vert="horz" wrap="square" lIns="0" tIns="0" rIns="0" bIns="0" numCol="1" anchor="t" anchorCtr="0" compatLnSpc="1">
            <a:prstTxWarp prst="textNoShape">
              <a:avLst/>
            </a:prstTxWarp>
            <a:spAutoFit/>
          </a:bodyPr>
          <a:lstStyle/>
          <a:p>
            <a:pPr lvl="0"/>
            <a:r>
              <a:rPr lang="ru-RU" altLang="zh-CN" noProof="0"/>
              <a:t>Click to edit Master text styles</a:t>
            </a:r>
          </a:p>
          <a:p>
            <a:pPr lvl="1"/>
            <a:r>
              <a:rPr lang="ru-RU" altLang="zh-CN" noProof="0"/>
              <a:t>Second level</a:t>
            </a:r>
          </a:p>
          <a:p>
            <a:pPr lvl="2"/>
            <a:r>
              <a:rPr lang="ru-RU" altLang="zh-CN" noProof="0"/>
              <a:t>Third level</a:t>
            </a:r>
          </a:p>
          <a:p>
            <a:pPr lvl="3"/>
            <a:r>
              <a:rPr lang="ru-RU" altLang="zh-CN" noProof="0"/>
              <a:t>Fourth level</a:t>
            </a:r>
          </a:p>
          <a:p>
            <a:pPr lvl="4"/>
            <a:r>
              <a:rPr lang="ru-RU" altLang="zh-CN" noProof="0"/>
              <a:t>Fifth level</a:t>
            </a:r>
          </a:p>
        </p:txBody>
      </p:sp>
      <p:sp>
        <p:nvSpPr>
          <p:cNvPr id="5127" name="Rectangle 7"/>
          <p:cNvSpPr>
            <a:spLocks noGrp="1" noChangeArrowheads="1"/>
          </p:cNvSpPr>
          <p:nvPr>
            <p:ph type="sldNum" sz="quarter" idx="5"/>
          </p:nvPr>
        </p:nvSpPr>
        <p:spPr bwMode="auto">
          <a:xfrm>
            <a:off x="6066692" y="9547065"/>
            <a:ext cx="539120" cy="184666"/>
          </a:xfrm>
          <a:prstGeom prst="rect">
            <a:avLst/>
          </a:prstGeom>
          <a:noFill/>
          <a:ln>
            <a:noFill/>
          </a:ln>
          <a:effectLst/>
          <a:extLst/>
        </p:spPr>
        <p:txBody>
          <a:bodyPr vert="horz" wrap="square" lIns="0" tIns="0" rIns="0" bIns="0" numCol="1" anchor="b" anchorCtr="0" compatLnSpc="1">
            <a:prstTxWarp prst="textNoShape">
              <a:avLst/>
            </a:prstTxWarp>
            <a:spAutoFit/>
          </a:bodyPr>
          <a:lstStyle>
            <a:lvl1pPr algn="r" defTabSz="915714">
              <a:defRPr sz="1200"/>
            </a:lvl1pPr>
          </a:lstStyle>
          <a:p>
            <a:fld id="{E321206D-AE0E-4D5D-B947-6F1DA87529D1}" type="slidenum">
              <a:rPr lang="ru-RU"/>
              <a:pPr/>
              <a:t>‹#›</a:t>
            </a:fld>
            <a:endParaRPr lang="ru-RU"/>
          </a:p>
        </p:txBody>
      </p:sp>
      <p:sp>
        <p:nvSpPr>
          <p:cNvPr id="5128" name="doc id"/>
          <p:cNvSpPr>
            <a:spLocks noGrp="1" noChangeArrowheads="1"/>
          </p:cNvSpPr>
          <p:nvPr>
            <p:ph type="ftr" sz="quarter" idx="4"/>
          </p:nvPr>
        </p:nvSpPr>
        <p:spPr bwMode="auto">
          <a:xfrm>
            <a:off x="6605749" y="111441"/>
            <a:ext cx="65" cy="123111"/>
          </a:xfrm>
          <a:prstGeom prst="rect">
            <a:avLst/>
          </a:prstGeom>
          <a:noFill/>
          <a:ln>
            <a:noFill/>
          </a:ln>
          <a:effectLst/>
          <a:extLst/>
        </p:spPr>
        <p:txBody>
          <a:bodyPr vert="horz" wrap="none" lIns="0" tIns="0" rIns="0" bIns="0" numCol="1" anchor="b" anchorCtr="0" compatLnSpc="1">
            <a:prstTxWarp prst="textNoShape">
              <a:avLst/>
            </a:prstTxWarp>
            <a:spAutoFit/>
          </a:bodyPr>
          <a:lstStyle>
            <a:lvl1pPr algn="r" defTabSz="915714">
              <a:defRPr sz="800"/>
            </a:lvl1pPr>
          </a:lstStyle>
          <a:p>
            <a:endParaRPr lang="ru-RU"/>
          </a:p>
        </p:txBody>
      </p:sp>
    </p:spTree>
    <p:extLst>
      <p:ext uri="{BB962C8B-B14F-4D97-AF65-F5344CB8AC3E}">
        <p14:creationId xmlns:p14="http://schemas.microsoft.com/office/powerpoint/2010/main" val="2101430665"/>
      </p:ext>
    </p:extLst>
  </p:cSld>
  <p:clrMap bg1="lt1" tx1="dk1" bg2="lt2" tx2="dk2" accent1="accent1" accent2="accent2" accent3="accent3" accent4="accent4" accent5="accent5" accent6="accent6" hlink="hlink" folHlink="folHlink"/>
  <p:notesStyle>
    <a:lvl1pPr algn="l" defTabSz="1039556" rtl="0" eaLnBrk="0" fontAlgn="base" hangingPunct="0">
      <a:spcBef>
        <a:spcPct val="0"/>
      </a:spcBef>
      <a:spcAft>
        <a:spcPct val="0"/>
      </a:spcAft>
      <a:buClr>
        <a:schemeClr val="tx2"/>
      </a:buClr>
      <a:defRPr sz="1862" kern="1200">
        <a:solidFill>
          <a:schemeClr val="tx1"/>
        </a:solidFill>
        <a:latin typeface="Arial" pitchFamily="34" charset="0"/>
        <a:ea typeface="+mn-ea"/>
        <a:cs typeface="+mn-cs"/>
      </a:defRPr>
    </a:lvl1pPr>
    <a:lvl2pPr marL="136395" indent="-134554" algn="l" defTabSz="1039556" rtl="0" eaLnBrk="0" fontAlgn="base" hangingPunct="0">
      <a:spcBef>
        <a:spcPct val="0"/>
      </a:spcBef>
      <a:spcAft>
        <a:spcPct val="0"/>
      </a:spcAft>
      <a:buClr>
        <a:schemeClr val="tx2"/>
      </a:buClr>
      <a:buSzPct val="120000"/>
      <a:buFont typeface="Arial" charset="0"/>
      <a:buChar char="▪"/>
      <a:defRPr sz="1862" kern="1200">
        <a:solidFill>
          <a:schemeClr val="tx1"/>
        </a:solidFill>
        <a:latin typeface="Arial" pitchFamily="34" charset="0"/>
        <a:ea typeface="+mn-ea"/>
        <a:cs typeface="+mn-cs"/>
      </a:defRPr>
    </a:lvl2pPr>
    <a:lvl3pPr marL="348363" indent="-210123" algn="l" defTabSz="1039556" rtl="0" eaLnBrk="0" fontAlgn="base" hangingPunct="0">
      <a:spcBef>
        <a:spcPct val="0"/>
      </a:spcBef>
      <a:spcAft>
        <a:spcPct val="0"/>
      </a:spcAft>
      <a:buClr>
        <a:schemeClr val="tx2"/>
      </a:buClr>
      <a:buSzPct val="120000"/>
      <a:buFont typeface="Arial" charset="0"/>
      <a:buChar char="–"/>
      <a:defRPr sz="1862" kern="1200">
        <a:solidFill>
          <a:schemeClr val="tx1"/>
        </a:solidFill>
        <a:latin typeface="Arial" pitchFamily="34" charset="0"/>
        <a:ea typeface="+mn-ea"/>
        <a:cs typeface="+mn-cs"/>
      </a:defRPr>
    </a:lvl3pPr>
    <a:lvl4pPr marL="495818" indent="-145614" algn="l" defTabSz="1039556" rtl="0" eaLnBrk="0" fontAlgn="base" hangingPunct="0">
      <a:spcBef>
        <a:spcPct val="0"/>
      </a:spcBef>
      <a:spcAft>
        <a:spcPct val="0"/>
      </a:spcAft>
      <a:buClr>
        <a:schemeClr val="tx2"/>
      </a:buClr>
      <a:buFont typeface="Arial" charset="0"/>
      <a:buChar char="▫"/>
      <a:defRPr sz="1862" kern="1200">
        <a:solidFill>
          <a:schemeClr val="tx1"/>
        </a:solidFill>
        <a:latin typeface="Arial" pitchFamily="34" charset="0"/>
        <a:ea typeface="+mn-ea"/>
        <a:cs typeface="+mn-cs"/>
      </a:defRPr>
    </a:lvl4pPr>
    <a:lvl5pPr marL="630370" indent="-132712" algn="l" defTabSz="1039556" rtl="0" eaLnBrk="0" fontAlgn="base" hangingPunct="0">
      <a:spcBef>
        <a:spcPct val="0"/>
      </a:spcBef>
      <a:spcAft>
        <a:spcPct val="0"/>
      </a:spcAft>
      <a:buClr>
        <a:schemeClr val="tx2"/>
      </a:buClr>
      <a:buSzPct val="89000"/>
      <a:buFont typeface="Arial" charset="0"/>
      <a:buChar char="-"/>
      <a:defRPr sz="1862" kern="1200">
        <a:solidFill>
          <a:schemeClr val="tx1"/>
        </a:solidFill>
        <a:latin typeface="Arial" pitchFamily="34" charset="0"/>
        <a:ea typeface="+mn-ea"/>
        <a:cs typeface="+mn-cs"/>
      </a:defRPr>
    </a:lvl5pPr>
    <a:lvl6pPr marL="2654189" algn="l" defTabSz="1061676" rtl="0" eaLnBrk="1" latinLnBrk="0" hangingPunct="1">
      <a:defRPr sz="1395" kern="1200">
        <a:solidFill>
          <a:schemeClr val="tx1"/>
        </a:solidFill>
        <a:latin typeface="+mn-lt"/>
        <a:ea typeface="+mn-ea"/>
        <a:cs typeface="+mn-cs"/>
      </a:defRPr>
    </a:lvl6pPr>
    <a:lvl7pPr marL="3185026" algn="l" defTabSz="1061676" rtl="0" eaLnBrk="1" latinLnBrk="0" hangingPunct="1">
      <a:defRPr sz="1395" kern="1200">
        <a:solidFill>
          <a:schemeClr val="tx1"/>
        </a:solidFill>
        <a:latin typeface="+mn-lt"/>
        <a:ea typeface="+mn-ea"/>
        <a:cs typeface="+mn-cs"/>
      </a:defRPr>
    </a:lvl7pPr>
    <a:lvl8pPr marL="3715863" algn="l" defTabSz="1061676" rtl="0" eaLnBrk="1" latinLnBrk="0" hangingPunct="1">
      <a:defRPr sz="1395" kern="1200">
        <a:solidFill>
          <a:schemeClr val="tx1"/>
        </a:solidFill>
        <a:latin typeface="+mn-lt"/>
        <a:ea typeface="+mn-ea"/>
        <a:cs typeface="+mn-cs"/>
      </a:defRPr>
    </a:lvl8pPr>
    <a:lvl9pPr marL="4246702" algn="l" defTabSz="1061676" rtl="0" eaLnBrk="1" latinLnBrk="0" hangingPunct="1">
      <a:defRPr sz="1395"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18" Type="http://schemas.openxmlformats.org/officeDocument/2006/relationships/image" Target="../media/image1.emf"/><Relationship Id="rId3" Type="http://schemas.openxmlformats.org/officeDocument/2006/relationships/tags" Target="../tags/tag16.xml"/><Relationship Id="rId21" Type="http://schemas.openxmlformats.org/officeDocument/2006/relationships/image" Target="../media/image5.jpeg"/><Relationship Id="rId7" Type="http://schemas.openxmlformats.org/officeDocument/2006/relationships/tags" Target="../tags/tag20.xml"/><Relationship Id="rId12" Type="http://schemas.openxmlformats.org/officeDocument/2006/relationships/tags" Target="../tags/tag25.xml"/><Relationship Id="rId17" Type="http://schemas.openxmlformats.org/officeDocument/2006/relationships/oleObject" Target="../embeddings/oleObject2.bin"/><Relationship Id="rId2" Type="http://schemas.openxmlformats.org/officeDocument/2006/relationships/tags" Target="../tags/tag15.xml"/><Relationship Id="rId16" Type="http://schemas.openxmlformats.org/officeDocument/2006/relationships/slideMaster" Target="../slideMasters/slideMaster1.xml"/><Relationship Id="rId20" Type="http://schemas.openxmlformats.org/officeDocument/2006/relationships/image" Target="../media/image4.jpeg"/><Relationship Id="rId1" Type="http://schemas.openxmlformats.org/officeDocument/2006/relationships/vmlDrawing" Target="../drawings/vmlDrawing2.v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5" Type="http://schemas.openxmlformats.org/officeDocument/2006/relationships/tags" Target="../tags/tag28.xml"/><Relationship Id="rId23" Type="http://schemas.openxmlformats.org/officeDocument/2006/relationships/image" Target="../media/image7.jpeg"/><Relationship Id="rId10" Type="http://schemas.openxmlformats.org/officeDocument/2006/relationships/tags" Target="../tags/tag23.xml"/><Relationship Id="rId19" Type="http://schemas.openxmlformats.org/officeDocument/2006/relationships/image" Target="../media/image3.emf"/><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tags" Target="../tags/tag27.xml"/><Relationship Id="rId22" Type="http://schemas.openxmlformats.org/officeDocument/2006/relationships/image" Target="../media/image6.jpe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7.xml"/></Relationships>
</file>

<file path=ppt/slideLayouts/_rels/slideLayout100.xml.rels><?xml version="1.0" encoding="UTF-8" standalone="yes"?>
<Relationships xmlns="http://schemas.openxmlformats.org/package/2006/relationships"><Relationship Id="rId2" Type="http://schemas.openxmlformats.org/officeDocument/2006/relationships/slideMaster" Target="../slideMasters/slideMaster10.xml"/><Relationship Id="rId1" Type="http://schemas.openxmlformats.org/officeDocument/2006/relationships/tags" Target="../tags/tag363.xml"/></Relationships>
</file>

<file path=ppt/slideLayouts/_rels/slideLayout101.xml.rels><?xml version="1.0" encoding="UTF-8" standalone="yes"?>
<Relationships xmlns="http://schemas.openxmlformats.org/package/2006/relationships"><Relationship Id="rId2" Type="http://schemas.openxmlformats.org/officeDocument/2006/relationships/slideMaster" Target="../slideMasters/slideMaster10.xml"/><Relationship Id="rId1" Type="http://schemas.openxmlformats.org/officeDocument/2006/relationships/tags" Target="../tags/tag364.xml"/></Relationships>
</file>

<file path=ppt/slideLayouts/_rels/slideLayout102.xml.rels><?xml version="1.0" encoding="UTF-8" standalone="yes"?>
<Relationships xmlns="http://schemas.openxmlformats.org/package/2006/relationships"><Relationship Id="rId2" Type="http://schemas.openxmlformats.org/officeDocument/2006/relationships/slideMaster" Target="../slideMasters/slideMaster10.xml"/><Relationship Id="rId1" Type="http://schemas.openxmlformats.org/officeDocument/2006/relationships/tags" Target="../tags/tag365.xml"/></Relationships>
</file>

<file path=ppt/slideLayouts/_rels/slideLayout103.xml.rels><?xml version="1.0" encoding="UTF-8" standalone="yes"?>
<Relationships xmlns="http://schemas.openxmlformats.org/package/2006/relationships"><Relationship Id="rId2" Type="http://schemas.openxmlformats.org/officeDocument/2006/relationships/slideMaster" Target="../slideMasters/slideMaster10.xml"/><Relationship Id="rId1" Type="http://schemas.openxmlformats.org/officeDocument/2006/relationships/tags" Target="../tags/tag366.xml"/></Relationships>
</file>

<file path=ppt/slideLayouts/_rels/slideLayout104.xml.rels><?xml version="1.0" encoding="UTF-8" standalone="yes"?>
<Relationships xmlns="http://schemas.openxmlformats.org/package/2006/relationships"><Relationship Id="rId2" Type="http://schemas.openxmlformats.org/officeDocument/2006/relationships/slideMaster" Target="../slideMasters/slideMaster10.xml"/><Relationship Id="rId1" Type="http://schemas.openxmlformats.org/officeDocument/2006/relationships/tags" Target="../tags/tag367.xml"/></Relationships>
</file>

<file path=ppt/slideLayouts/_rels/slideLayout105.xml.rels><?xml version="1.0" encoding="UTF-8" standalone="yes"?>
<Relationships xmlns="http://schemas.openxmlformats.org/package/2006/relationships"><Relationship Id="rId2" Type="http://schemas.openxmlformats.org/officeDocument/2006/relationships/slideMaster" Target="../slideMasters/slideMaster10.xml"/><Relationship Id="rId1" Type="http://schemas.openxmlformats.org/officeDocument/2006/relationships/tags" Target="../tags/tag368.xml"/></Relationships>
</file>

<file path=ppt/slideLayouts/_rels/slideLayout106.xml.rels><?xml version="1.0" encoding="UTF-8" standalone="yes"?>
<Relationships xmlns="http://schemas.openxmlformats.org/package/2006/relationships"><Relationship Id="rId2" Type="http://schemas.openxmlformats.org/officeDocument/2006/relationships/slideMaster" Target="../slideMasters/slideMaster10.xml"/><Relationship Id="rId1" Type="http://schemas.openxmlformats.org/officeDocument/2006/relationships/tags" Target="../tags/tag369.xml"/></Relationships>
</file>

<file path=ppt/slideLayouts/_rels/slideLayout107.xml.rels><?xml version="1.0" encoding="UTF-8" standalone="yes"?>
<Relationships xmlns="http://schemas.openxmlformats.org/package/2006/relationships"><Relationship Id="rId2" Type="http://schemas.openxmlformats.org/officeDocument/2006/relationships/slideMaster" Target="../slideMasters/slideMaster10.xml"/><Relationship Id="rId1" Type="http://schemas.openxmlformats.org/officeDocument/2006/relationships/tags" Target="../tags/tag370.xml"/></Relationships>
</file>

<file path=ppt/slideLayouts/_rels/slideLayout108.xml.rels><?xml version="1.0" encoding="UTF-8" standalone="yes"?>
<Relationships xmlns="http://schemas.openxmlformats.org/package/2006/relationships"><Relationship Id="rId2" Type="http://schemas.openxmlformats.org/officeDocument/2006/relationships/slideMaster" Target="../slideMasters/slideMaster10.xml"/><Relationship Id="rId1" Type="http://schemas.openxmlformats.org/officeDocument/2006/relationships/tags" Target="../tags/tag371.xml"/></Relationships>
</file>

<file path=ppt/slideLayouts/_rels/slideLayout109.xml.rels><?xml version="1.0" encoding="UTF-8" standalone="yes"?>
<Relationships xmlns="http://schemas.openxmlformats.org/package/2006/relationships"><Relationship Id="rId8" Type="http://schemas.openxmlformats.org/officeDocument/2006/relationships/tags" Target="../tags/tag389.xml"/><Relationship Id="rId13" Type="http://schemas.openxmlformats.org/officeDocument/2006/relationships/tags" Target="../tags/tag394.xml"/><Relationship Id="rId18" Type="http://schemas.openxmlformats.org/officeDocument/2006/relationships/oleObject" Target="../embeddings/oleObject27.bin"/><Relationship Id="rId3" Type="http://schemas.openxmlformats.org/officeDocument/2006/relationships/tags" Target="../tags/tag384.xml"/><Relationship Id="rId21" Type="http://schemas.openxmlformats.org/officeDocument/2006/relationships/image" Target="../media/image10.png"/><Relationship Id="rId7" Type="http://schemas.openxmlformats.org/officeDocument/2006/relationships/tags" Target="../tags/tag388.xml"/><Relationship Id="rId12" Type="http://schemas.openxmlformats.org/officeDocument/2006/relationships/tags" Target="../tags/tag393.xml"/><Relationship Id="rId17" Type="http://schemas.openxmlformats.org/officeDocument/2006/relationships/slideMaster" Target="../slideMasters/slideMaster11.xml"/><Relationship Id="rId2" Type="http://schemas.openxmlformats.org/officeDocument/2006/relationships/tags" Target="../tags/tag383.xml"/><Relationship Id="rId16" Type="http://schemas.openxmlformats.org/officeDocument/2006/relationships/tags" Target="../tags/tag397.xml"/><Relationship Id="rId20" Type="http://schemas.openxmlformats.org/officeDocument/2006/relationships/image" Target="../media/image9.png"/><Relationship Id="rId1" Type="http://schemas.openxmlformats.org/officeDocument/2006/relationships/vmlDrawing" Target="../drawings/vmlDrawing27.vml"/><Relationship Id="rId6" Type="http://schemas.openxmlformats.org/officeDocument/2006/relationships/tags" Target="../tags/tag387.xml"/><Relationship Id="rId11" Type="http://schemas.openxmlformats.org/officeDocument/2006/relationships/tags" Target="../tags/tag392.xml"/><Relationship Id="rId5" Type="http://schemas.openxmlformats.org/officeDocument/2006/relationships/tags" Target="../tags/tag386.xml"/><Relationship Id="rId15" Type="http://schemas.openxmlformats.org/officeDocument/2006/relationships/tags" Target="../tags/tag396.xml"/><Relationship Id="rId23" Type="http://schemas.openxmlformats.org/officeDocument/2006/relationships/image" Target="../media/image12.png"/><Relationship Id="rId10" Type="http://schemas.openxmlformats.org/officeDocument/2006/relationships/tags" Target="../tags/tag391.xml"/><Relationship Id="rId19" Type="http://schemas.openxmlformats.org/officeDocument/2006/relationships/image" Target="../media/image1.emf"/><Relationship Id="rId4" Type="http://schemas.openxmlformats.org/officeDocument/2006/relationships/tags" Target="../tags/tag385.xml"/><Relationship Id="rId9" Type="http://schemas.openxmlformats.org/officeDocument/2006/relationships/tags" Target="../tags/tag390.xml"/><Relationship Id="rId14" Type="http://schemas.openxmlformats.org/officeDocument/2006/relationships/tags" Target="../tags/tag395.xml"/><Relationship Id="rId22"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8.xml"/></Relationships>
</file>

<file path=ppt/slideLayouts/_rels/slideLayout110.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ags" Target="../tags/tag398.xml"/></Relationships>
</file>

<file path=ppt/slideLayouts/_rels/slideLayout111.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ags" Target="../tags/tag399.xml"/></Relationships>
</file>

<file path=ppt/slideLayouts/_rels/slideLayout112.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ags" Target="../tags/tag400.xml"/></Relationships>
</file>

<file path=ppt/slideLayouts/_rels/slideLayout113.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ags" Target="../tags/tag401.xml"/></Relationships>
</file>

<file path=ppt/slideLayouts/_rels/slideLayout114.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ags" Target="../tags/tag402.xml"/></Relationships>
</file>

<file path=ppt/slideLayouts/_rels/slideLayout115.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ags" Target="../tags/tag403.xml"/></Relationships>
</file>

<file path=ppt/slideLayouts/_rels/slideLayout116.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ags" Target="../tags/tag404.xml"/></Relationships>
</file>

<file path=ppt/slideLayouts/_rels/slideLayout117.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ags" Target="../tags/tag405.xml"/></Relationships>
</file>

<file path=ppt/slideLayouts/_rels/slideLayout118.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ags" Target="../tags/tag406.xml"/></Relationships>
</file>

<file path=ppt/slideLayouts/_rels/slideLayout119.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ags" Target="../tags/tag407.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58.xml"/><Relationship Id="rId13" Type="http://schemas.openxmlformats.org/officeDocument/2006/relationships/tags" Target="../tags/tag63.xml"/><Relationship Id="rId18" Type="http://schemas.openxmlformats.org/officeDocument/2006/relationships/tags" Target="../tags/tag68.xml"/><Relationship Id="rId26" Type="http://schemas.openxmlformats.org/officeDocument/2006/relationships/image" Target="../media/image13.emf"/><Relationship Id="rId3" Type="http://schemas.openxmlformats.org/officeDocument/2006/relationships/tags" Target="../tags/tag53.xml"/><Relationship Id="rId21" Type="http://schemas.openxmlformats.org/officeDocument/2006/relationships/image" Target="../media/image1.emf"/><Relationship Id="rId7" Type="http://schemas.openxmlformats.org/officeDocument/2006/relationships/tags" Target="../tags/tag57.xml"/><Relationship Id="rId12" Type="http://schemas.openxmlformats.org/officeDocument/2006/relationships/tags" Target="../tags/tag62.xml"/><Relationship Id="rId17" Type="http://schemas.openxmlformats.org/officeDocument/2006/relationships/tags" Target="../tags/tag67.xml"/><Relationship Id="rId25" Type="http://schemas.openxmlformats.org/officeDocument/2006/relationships/image" Target="../media/image12.png"/><Relationship Id="rId2" Type="http://schemas.openxmlformats.org/officeDocument/2006/relationships/tags" Target="../tags/tag52.xml"/><Relationship Id="rId16" Type="http://schemas.openxmlformats.org/officeDocument/2006/relationships/tags" Target="../tags/tag66.xml"/><Relationship Id="rId20" Type="http://schemas.openxmlformats.org/officeDocument/2006/relationships/oleObject" Target="../embeddings/oleObject4.bin"/><Relationship Id="rId1" Type="http://schemas.openxmlformats.org/officeDocument/2006/relationships/vmlDrawing" Target="../drawings/vmlDrawing4.vml"/><Relationship Id="rId6" Type="http://schemas.openxmlformats.org/officeDocument/2006/relationships/tags" Target="../tags/tag56.xml"/><Relationship Id="rId11" Type="http://schemas.openxmlformats.org/officeDocument/2006/relationships/tags" Target="../tags/tag61.xml"/><Relationship Id="rId24" Type="http://schemas.openxmlformats.org/officeDocument/2006/relationships/image" Target="../media/image11.png"/><Relationship Id="rId5" Type="http://schemas.openxmlformats.org/officeDocument/2006/relationships/tags" Target="../tags/tag55.xml"/><Relationship Id="rId15" Type="http://schemas.openxmlformats.org/officeDocument/2006/relationships/tags" Target="../tags/tag65.xml"/><Relationship Id="rId23" Type="http://schemas.openxmlformats.org/officeDocument/2006/relationships/image" Target="../media/image10.png"/><Relationship Id="rId10" Type="http://schemas.openxmlformats.org/officeDocument/2006/relationships/tags" Target="../tags/tag60.xml"/><Relationship Id="rId19" Type="http://schemas.openxmlformats.org/officeDocument/2006/relationships/slideMaster" Target="../slideMasters/slideMaster2.xml"/><Relationship Id="rId4" Type="http://schemas.openxmlformats.org/officeDocument/2006/relationships/tags" Target="../tags/tag54.xml"/><Relationship Id="rId9" Type="http://schemas.openxmlformats.org/officeDocument/2006/relationships/tags" Target="../tags/tag59.xml"/><Relationship Id="rId14" Type="http://schemas.openxmlformats.org/officeDocument/2006/relationships/tags" Target="../tags/tag64.xml"/><Relationship Id="rId22" Type="http://schemas.openxmlformats.org/officeDocument/2006/relationships/image" Target="../media/image9.png"/></Relationships>
</file>

<file path=ppt/slideLayouts/_rels/slideLayout120.xml.rels><?xml version="1.0" encoding="UTF-8" standalone="yes"?>
<Relationships xmlns="http://schemas.openxmlformats.org/package/2006/relationships"><Relationship Id="rId8" Type="http://schemas.openxmlformats.org/officeDocument/2006/relationships/tags" Target="../tags/tag425.xml"/><Relationship Id="rId13" Type="http://schemas.openxmlformats.org/officeDocument/2006/relationships/tags" Target="../tags/tag430.xml"/><Relationship Id="rId18" Type="http://schemas.openxmlformats.org/officeDocument/2006/relationships/oleObject" Target="../embeddings/oleObject29.bin"/><Relationship Id="rId3" Type="http://schemas.openxmlformats.org/officeDocument/2006/relationships/tags" Target="../tags/tag420.xml"/><Relationship Id="rId21" Type="http://schemas.openxmlformats.org/officeDocument/2006/relationships/image" Target="../media/image10.png"/><Relationship Id="rId7" Type="http://schemas.openxmlformats.org/officeDocument/2006/relationships/tags" Target="../tags/tag424.xml"/><Relationship Id="rId12" Type="http://schemas.openxmlformats.org/officeDocument/2006/relationships/tags" Target="../tags/tag429.xml"/><Relationship Id="rId17" Type="http://schemas.openxmlformats.org/officeDocument/2006/relationships/slideMaster" Target="../slideMasters/slideMaster12.xml"/><Relationship Id="rId2" Type="http://schemas.openxmlformats.org/officeDocument/2006/relationships/tags" Target="../tags/tag419.xml"/><Relationship Id="rId16" Type="http://schemas.openxmlformats.org/officeDocument/2006/relationships/tags" Target="../tags/tag433.xml"/><Relationship Id="rId20" Type="http://schemas.openxmlformats.org/officeDocument/2006/relationships/image" Target="../media/image9.png"/><Relationship Id="rId1" Type="http://schemas.openxmlformats.org/officeDocument/2006/relationships/vmlDrawing" Target="../drawings/vmlDrawing29.vml"/><Relationship Id="rId6" Type="http://schemas.openxmlformats.org/officeDocument/2006/relationships/tags" Target="../tags/tag423.xml"/><Relationship Id="rId11" Type="http://schemas.openxmlformats.org/officeDocument/2006/relationships/tags" Target="../tags/tag428.xml"/><Relationship Id="rId5" Type="http://schemas.openxmlformats.org/officeDocument/2006/relationships/tags" Target="../tags/tag422.xml"/><Relationship Id="rId15" Type="http://schemas.openxmlformats.org/officeDocument/2006/relationships/tags" Target="../tags/tag432.xml"/><Relationship Id="rId23" Type="http://schemas.openxmlformats.org/officeDocument/2006/relationships/image" Target="../media/image12.png"/><Relationship Id="rId10" Type="http://schemas.openxmlformats.org/officeDocument/2006/relationships/tags" Target="../tags/tag427.xml"/><Relationship Id="rId19" Type="http://schemas.openxmlformats.org/officeDocument/2006/relationships/image" Target="../media/image1.emf"/><Relationship Id="rId4" Type="http://schemas.openxmlformats.org/officeDocument/2006/relationships/tags" Target="../tags/tag421.xml"/><Relationship Id="rId9" Type="http://schemas.openxmlformats.org/officeDocument/2006/relationships/tags" Target="../tags/tag426.xml"/><Relationship Id="rId14" Type="http://schemas.openxmlformats.org/officeDocument/2006/relationships/tags" Target="../tags/tag431.xml"/><Relationship Id="rId22" Type="http://schemas.openxmlformats.org/officeDocument/2006/relationships/image" Target="../media/image11.png"/></Relationships>
</file>

<file path=ppt/slideLayouts/_rels/slideLayout121.xml.rels><?xml version="1.0" encoding="UTF-8" standalone="yes"?>
<Relationships xmlns="http://schemas.openxmlformats.org/package/2006/relationships"><Relationship Id="rId2" Type="http://schemas.openxmlformats.org/officeDocument/2006/relationships/slideMaster" Target="../slideMasters/slideMaster12.xml"/><Relationship Id="rId1" Type="http://schemas.openxmlformats.org/officeDocument/2006/relationships/tags" Target="../tags/tag434.xml"/></Relationships>
</file>

<file path=ppt/slideLayouts/_rels/slideLayout122.xml.rels><?xml version="1.0" encoding="UTF-8" standalone="yes"?>
<Relationships xmlns="http://schemas.openxmlformats.org/package/2006/relationships"><Relationship Id="rId2" Type="http://schemas.openxmlformats.org/officeDocument/2006/relationships/slideMaster" Target="../slideMasters/slideMaster12.xml"/><Relationship Id="rId1" Type="http://schemas.openxmlformats.org/officeDocument/2006/relationships/tags" Target="../tags/tag435.xml"/></Relationships>
</file>

<file path=ppt/slideLayouts/_rels/slideLayout123.xml.rels><?xml version="1.0" encoding="UTF-8" standalone="yes"?>
<Relationships xmlns="http://schemas.openxmlformats.org/package/2006/relationships"><Relationship Id="rId2" Type="http://schemas.openxmlformats.org/officeDocument/2006/relationships/slideMaster" Target="../slideMasters/slideMaster12.xml"/><Relationship Id="rId1" Type="http://schemas.openxmlformats.org/officeDocument/2006/relationships/tags" Target="../tags/tag436.xml"/></Relationships>
</file>

<file path=ppt/slideLayouts/_rels/slideLayout124.xml.rels><?xml version="1.0" encoding="UTF-8" standalone="yes"?>
<Relationships xmlns="http://schemas.openxmlformats.org/package/2006/relationships"><Relationship Id="rId2" Type="http://schemas.openxmlformats.org/officeDocument/2006/relationships/slideMaster" Target="../slideMasters/slideMaster12.xml"/><Relationship Id="rId1" Type="http://schemas.openxmlformats.org/officeDocument/2006/relationships/tags" Target="../tags/tag437.xml"/></Relationships>
</file>

<file path=ppt/slideLayouts/_rels/slideLayout125.xml.rels><?xml version="1.0" encoding="UTF-8" standalone="yes"?>
<Relationships xmlns="http://schemas.openxmlformats.org/package/2006/relationships"><Relationship Id="rId2" Type="http://schemas.openxmlformats.org/officeDocument/2006/relationships/slideMaster" Target="../slideMasters/slideMaster12.xml"/><Relationship Id="rId1" Type="http://schemas.openxmlformats.org/officeDocument/2006/relationships/tags" Target="../tags/tag438.xml"/></Relationships>
</file>

<file path=ppt/slideLayouts/_rels/slideLayout126.xml.rels><?xml version="1.0" encoding="UTF-8" standalone="yes"?>
<Relationships xmlns="http://schemas.openxmlformats.org/package/2006/relationships"><Relationship Id="rId2" Type="http://schemas.openxmlformats.org/officeDocument/2006/relationships/slideMaster" Target="../slideMasters/slideMaster12.xml"/><Relationship Id="rId1" Type="http://schemas.openxmlformats.org/officeDocument/2006/relationships/tags" Target="../tags/tag439.xml"/></Relationships>
</file>

<file path=ppt/slideLayouts/_rels/slideLayout127.xml.rels><?xml version="1.0" encoding="UTF-8" standalone="yes"?>
<Relationships xmlns="http://schemas.openxmlformats.org/package/2006/relationships"><Relationship Id="rId2" Type="http://schemas.openxmlformats.org/officeDocument/2006/relationships/slideMaster" Target="../slideMasters/slideMaster12.xml"/><Relationship Id="rId1" Type="http://schemas.openxmlformats.org/officeDocument/2006/relationships/tags" Target="../tags/tag440.xml"/></Relationships>
</file>

<file path=ppt/slideLayouts/_rels/slideLayout128.xml.rels><?xml version="1.0" encoding="UTF-8" standalone="yes"?>
<Relationships xmlns="http://schemas.openxmlformats.org/package/2006/relationships"><Relationship Id="rId2" Type="http://schemas.openxmlformats.org/officeDocument/2006/relationships/slideMaster" Target="../slideMasters/slideMaster12.xml"/><Relationship Id="rId1" Type="http://schemas.openxmlformats.org/officeDocument/2006/relationships/tags" Target="../tags/tag441.xml"/></Relationships>
</file>

<file path=ppt/slideLayouts/_rels/slideLayout129.xml.rels><?xml version="1.0" encoding="UTF-8" standalone="yes"?>
<Relationships xmlns="http://schemas.openxmlformats.org/package/2006/relationships"><Relationship Id="rId2" Type="http://schemas.openxmlformats.org/officeDocument/2006/relationships/slideMaster" Target="../slideMasters/slideMaster12.xml"/><Relationship Id="rId1" Type="http://schemas.openxmlformats.org/officeDocument/2006/relationships/tags" Target="../tags/tag442.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9.xml"/></Relationships>
</file>

<file path=ppt/slideLayouts/_rels/slideLayout130.xml.rels><?xml version="1.0" encoding="UTF-8" standalone="yes"?>
<Relationships xmlns="http://schemas.openxmlformats.org/package/2006/relationships"><Relationship Id="rId2" Type="http://schemas.openxmlformats.org/officeDocument/2006/relationships/slideMaster" Target="../slideMasters/slideMaster12.xml"/><Relationship Id="rId1" Type="http://schemas.openxmlformats.org/officeDocument/2006/relationships/tags" Target="../tags/tag443.xml"/></Relationships>
</file>

<file path=ppt/slideLayouts/_rels/slideLayout131.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444.xml"/><Relationship Id="rId1" Type="http://schemas.openxmlformats.org/officeDocument/2006/relationships/vmlDrawing" Target="../drawings/vmlDrawing30.vml"/><Relationship Id="rId6" Type="http://schemas.openxmlformats.org/officeDocument/2006/relationships/image" Target="../media/image32.jpg"/><Relationship Id="rId5" Type="http://schemas.openxmlformats.org/officeDocument/2006/relationships/image" Target="../media/image27.emf"/><Relationship Id="rId4" Type="http://schemas.openxmlformats.org/officeDocument/2006/relationships/oleObject" Target="../embeddings/oleObject30.bin"/></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445.xml"/><Relationship Id="rId1" Type="http://schemas.openxmlformats.org/officeDocument/2006/relationships/vmlDrawing" Target="../drawings/vmlDrawing31.vml"/><Relationship Id="rId6" Type="http://schemas.openxmlformats.org/officeDocument/2006/relationships/image" Target="../media/image32.jpg"/><Relationship Id="rId5" Type="http://schemas.openxmlformats.org/officeDocument/2006/relationships/image" Target="../media/image28.emf"/><Relationship Id="rId4" Type="http://schemas.openxmlformats.org/officeDocument/2006/relationships/oleObject" Target="../embeddings/oleObject31.bin"/></Relationships>
</file>

<file path=ppt/slideLayouts/_rels/slideLayout135.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446.xml"/><Relationship Id="rId1" Type="http://schemas.openxmlformats.org/officeDocument/2006/relationships/vmlDrawing" Target="../drawings/vmlDrawing32.vml"/><Relationship Id="rId5" Type="http://schemas.openxmlformats.org/officeDocument/2006/relationships/image" Target="../media/image27.emf"/><Relationship Id="rId4" Type="http://schemas.openxmlformats.org/officeDocument/2006/relationships/oleObject" Target="../embeddings/oleObject32.bin"/></Relationships>
</file>

<file path=ppt/slideLayouts/_rels/slideLayout136.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447.xml"/><Relationship Id="rId1" Type="http://schemas.openxmlformats.org/officeDocument/2006/relationships/vmlDrawing" Target="../drawings/vmlDrawing33.vml"/><Relationship Id="rId5" Type="http://schemas.openxmlformats.org/officeDocument/2006/relationships/image" Target="../media/image29.emf"/><Relationship Id="rId4" Type="http://schemas.openxmlformats.org/officeDocument/2006/relationships/oleObject" Target="../embeddings/oleObject33.bin"/></Relationships>
</file>

<file path=ppt/slideLayouts/_rels/slideLayout137.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448.xml"/><Relationship Id="rId1" Type="http://schemas.openxmlformats.org/officeDocument/2006/relationships/vmlDrawing" Target="../drawings/vmlDrawing34.vml"/><Relationship Id="rId5" Type="http://schemas.openxmlformats.org/officeDocument/2006/relationships/image" Target="../media/image27.emf"/><Relationship Id="rId4" Type="http://schemas.openxmlformats.org/officeDocument/2006/relationships/oleObject" Target="../embeddings/oleObject34.bin"/></Relationships>
</file>

<file path=ppt/slideLayouts/_rels/slideLayout138.xml.rels><?xml version="1.0" encoding="UTF-8" standalone="yes"?>
<Relationships xmlns="http://schemas.openxmlformats.org/package/2006/relationships"><Relationship Id="rId8" Type="http://schemas.openxmlformats.org/officeDocument/2006/relationships/tags" Target="../tags/tag466.xml"/><Relationship Id="rId13" Type="http://schemas.openxmlformats.org/officeDocument/2006/relationships/tags" Target="../tags/tag471.xml"/><Relationship Id="rId18" Type="http://schemas.openxmlformats.org/officeDocument/2006/relationships/oleObject" Target="../embeddings/oleObject36.bin"/><Relationship Id="rId3" Type="http://schemas.openxmlformats.org/officeDocument/2006/relationships/tags" Target="../tags/tag461.xml"/><Relationship Id="rId21" Type="http://schemas.openxmlformats.org/officeDocument/2006/relationships/image" Target="../media/image10.png"/><Relationship Id="rId7" Type="http://schemas.openxmlformats.org/officeDocument/2006/relationships/tags" Target="../tags/tag465.xml"/><Relationship Id="rId12" Type="http://schemas.openxmlformats.org/officeDocument/2006/relationships/tags" Target="../tags/tag470.xml"/><Relationship Id="rId17" Type="http://schemas.openxmlformats.org/officeDocument/2006/relationships/slideMaster" Target="../slideMasters/slideMaster13.xml"/><Relationship Id="rId2" Type="http://schemas.openxmlformats.org/officeDocument/2006/relationships/tags" Target="../tags/tag460.xml"/><Relationship Id="rId16" Type="http://schemas.openxmlformats.org/officeDocument/2006/relationships/tags" Target="../tags/tag474.xml"/><Relationship Id="rId20" Type="http://schemas.openxmlformats.org/officeDocument/2006/relationships/image" Target="../media/image9.png"/><Relationship Id="rId1" Type="http://schemas.openxmlformats.org/officeDocument/2006/relationships/vmlDrawing" Target="../drawings/vmlDrawing36.vml"/><Relationship Id="rId6" Type="http://schemas.openxmlformats.org/officeDocument/2006/relationships/tags" Target="../tags/tag464.xml"/><Relationship Id="rId11" Type="http://schemas.openxmlformats.org/officeDocument/2006/relationships/tags" Target="../tags/tag469.xml"/><Relationship Id="rId5" Type="http://schemas.openxmlformats.org/officeDocument/2006/relationships/tags" Target="../tags/tag463.xml"/><Relationship Id="rId15" Type="http://schemas.openxmlformats.org/officeDocument/2006/relationships/tags" Target="../tags/tag473.xml"/><Relationship Id="rId23" Type="http://schemas.openxmlformats.org/officeDocument/2006/relationships/image" Target="../media/image12.png"/><Relationship Id="rId10" Type="http://schemas.openxmlformats.org/officeDocument/2006/relationships/tags" Target="../tags/tag468.xml"/><Relationship Id="rId19" Type="http://schemas.openxmlformats.org/officeDocument/2006/relationships/image" Target="../media/image1.emf"/><Relationship Id="rId4" Type="http://schemas.openxmlformats.org/officeDocument/2006/relationships/tags" Target="../tags/tag462.xml"/><Relationship Id="rId9" Type="http://schemas.openxmlformats.org/officeDocument/2006/relationships/tags" Target="../tags/tag467.xml"/><Relationship Id="rId14" Type="http://schemas.openxmlformats.org/officeDocument/2006/relationships/tags" Target="../tags/tag472.xml"/><Relationship Id="rId22" Type="http://schemas.openxmlformats.org/officeDocument/2006/relationships/image" Target="../media/image11.png"/></Relationships>
</file>

<file path=ppt/slideLayouts/_rels/slideLayout139.xml.rels><?xml version="1.0" encoding="UTF-8" standalone="yes"?>
<Relationships xmlns="http://schemas.openxmlformats.org/package/2006/relationships"><Relationship Id="rId2" Type="http://schemas.openxmlformats.org/officeDocument/2006/relationships/slideMaster" Target="../slideMasters/slideMaster13.xml"/><Relationship Id="rId1" Type="http://schemas.openxmlformats.org/officeDocument/2006/relationships/tags" Target="../tags/tag475.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0.xml"/></Relationships>
</file>

<file path=ppt/slideLayouts/_rels/slideLayout140.xml.rels><?xml version="1.0" encoding="UTF-8" standalone="yes"?>
<Relationships xmlns="http://schemas.openxmlformats.org/package/2006/relationships"><Relationship Id="rId2" Type="http://schemas.openxmlformats.org/officeDocument/2006/relationships/slideMaster" Target="../slideMasters/slideMaster13.xml"/><Relationship Id="rId1" Type="http://schemas.openxmlformats.org/officeDocument/2006/relationships/tags" Target="../tags/tag476.xml"/></Relationships>
</file>

<file path=ppt/slideLayouts/_rels/slideLayout141.xml.rels><?xml version="1.0" encoding="UTF-8" standalone="yes"?>
<Relationships xmlns="http://schemas.openxmlformats.org/package/2006/relationships"><Relationship Id="rId2" Type="http://schemas.openxmlformats.org/officeDocument/2006/relationships/slideMaster" Target="../slideMasters/slideMaster13.xml"/><Relationship Id="rId1" Type="http://schemas.openxmlformats.org/officeDocument/2006/relationships/tags" Target="../tags/tag477.xml"/></Relationships>
</file>

<file path=ppt/slideLayouts/_rels/slideLayout142.xml.rels><?xml version="1.0" encoding="UTF-8" standalone="yes"?>
<Relationships xmlns="http://schemas.openxmlformats.org/package/2006/relationships"><Relationship Id="rId2" Type="http://schemas.openxmlformats.org/officeDocument/2006/relationships/slideMaster" Target="../slideMasters/slideMaster13.xml"/><Relationship Id="rId1" Type="http://schemas.openxmlformats.org/officeDocument/2006/relationships/tags" Target="../tags/tag478.xml"/></Relationships>
</file>

<file path=ppt/slideLayouts/_rels/slideLayout143.xml.rels><?xml version="1.0" encoding="UTF-8" standalone="yes"?>
<Relationships xmlns="http://schemas.openxmlformats.org/package/2006/relationships"><Relationship Id="rId2" Type="http://schemas.openxmlformats.org/officeDocument/2006/relationships/slideMaster" Target="../slideMasters/slideMaster13.xml"/><Relationship Id="rId1" Type="http://schemas.openxmlformats.org/officeDocument/2006/relationships/tags" Target="../tags/tag479.xml"/></Relationships>
</file>

<file path=ppt/slideLayouts/_rels/slideLayout144.xml.rels><?xml version="1.0" encoding="UTF-8" standalone="yes"?>
<Relationships xmlns="http://schemas.openxmlformats.org/package/2006/relationships"><Relationship Id="rId2" Type="http://schemas.openxmlformats.org/officeDocument/2006/relationships/slideMaster" Target="../slideMasters/slideMaster13.xml"/><Relationship Id="rId1" Type="http://schemas.openxmlformats.org/officeDocument/2006/relationships/tags" Target="../tags/tag480.xml"/></Relationships>
</file>

<file path=ppt/slideLayouts/_rels/slideLayout145.xml.rels><?xml version="1.0" encoding="UTF-8" standalone="yes"?>
<Relationships xmlns="http://schemas.openxmlformats.org/package/2006/relationships"><Relationship Id="rId2" Type="http://schemas.openxmlformats.org/officeDocument/2006/relationships/slideMaster" Target="../slideMasters/slideMaster13.xml"/><Relationship Id="rId1" Type="http://schemas.openxmlformats.org/officeDocument/2006/relationships/tags" Target="../tags/tag481.xml"/></Relationships>
</file>

<file path=ppt/slideLayouts/_rels/slideLayout146.xml.rels><?xml version="1.0" encoding="UTF-8" standalone="yes"?>
<Relationships xmlns="http://schemas.openxmlformats.org/package/2006/relationships"><Relationship Id="rId2" Type="http://schemas.openxmlformats.org/officeDocument/2006/relationships/slideMaster" Target="../slideMasters/slideMaster13.xml"/><Relationship Id="rId1" Type="http://schemas.openxmlformats.org/officeDocument/2006/relationships/tags" Target="../tags/tag482.xml"/></Relationships>
</file>

<file path=ppt/slideLayouts/_rels/slideLayout147.xml.rels><?xml version="1.0" encoding="UTF-8" standalone="yes"?>
<Relationships xmlns="http://schemas.openxmlformats.org/package/2006/relationships"><Relationship Id="rId2" Type="http://schemas.openxmlformats.org/officeDocument/2006/relationships/slideMaster" Target="../slideMasters/slideMaster13.xml"/><Relationship Id="rId1" Type="http://schemas.openxmlformats.org/officeDocument/2006/relationships/tags" Target="../tags/tag483.xml"/></Relationships>
</file>

<file path=ppt/slideLayouts/_rels/slideLayout148.xml.rels><?xml version="1.0" encoding="UTF-8" standalone="yes"?>
<Relationships xmlns="http://schemas.openxmlformats.org/package/2006/relationships"><Relationship Id="rId2" Type="http://schemas.openxmlformats.org/officeDocument/2006/relationships/slideMaster" Target="../slideMasters/slideMaster13.xml"/><Relationship Id="rId1" Type="http://schemas.openxmlformats.org/officeDocument/2006/relationships/tags" Target="../tags/tag484.xml"/></Relationships>
</file>

<file path=ppt/slideLayouts/_rels/slideLayout149.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485.xml"/><Relationship Id="rId1" Type="http://schemas.openxmlformats.org/officeDocument/2006/relationships/vmlDrawing" Target="../drawings/vmlDrawing37.vml"/><Relationship Id="rId6" Type="http://schemas.openxmlformats.org/officeDocument/2006/relationships/image" Target="../media/image32.jpg"/><Relationship Id="rId5" Type="http://schemas.openxmlformats.org/officeDocument/2006/relationships/image" Target="../media/image27.emf"/><Relationship Id="rId4" Type="http://schemas.openxmlformats.org/officeDocument/2006/relationships/oleObject" Target="../embeddings/oleObject37.bin"/></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486.xml"/><Relationship Id="rId1" Type="http://schemas.openxmlformats.org/officeDocument/2006/relationships/vmlDrawing" Target="../drawings/vmlDrawing38.vml"/><Relationship Id="rId6" Type="http://schemas.openxmlformats.org/officeDocument/2006/relationships/image" Target="../media/image32.jpg"/><Relationship Id="rId5" Type="http://schemas.openxmlformats.org/officeDocument/2006/relationships/image" Target="../media/image28.emf"/><Relationship Id="rId4" Type="http://schemas.openxmlformats.org/officeDocument/2006/relationships/oleObject" Target="../embeddings/oleObject38.bin"/></Relationships>
</file>

<file path=ppt/slideLayouts/_rels/slideLayout153.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487.xml"/><Relationship Id="rId1" Type="http://schemas.openxmlformats.org/officeDocument/2006/relationships/vmlDrawing" Target="../drawings/vmlDrawing39.vml"/><Relationship Id="rId5" Type="http://schemas.openxmlformats.org/officeDocument/2006/relationships/image" Target="../media/image27.emf"/><Relationship Id="rId4" Type="http://schemas.openxmlformats.org/officeDocument/2006/relationships/oleObject" Target="../embeddings/oleObject39.bin"/></Relationships>
</file>

<file path=ppt/slideLayouts/_rels/slideLayout154.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488.xml"/><Relationship Id="rId1" Type="http://schemas.openxmlformats.org/officeDocument/2006/relationships/vmlDrawing" Target="../drawings/vmlDrawing40.vml"/><Relationship Id="rId5" Type="http://schemas.openxmlformats.org/officeDocument/2006/relationships/image" Target="../media/image29.emf"/><Relationship Id="rId4" Type="http://schemas.openxmlformats.org/officeDocument/2006/relationships/oleObject" Target="../embeddings/oleObject40.bin"/></Relationships>
</file>

<file path=ppt/slideLayouts/_rels/slideLayout155.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489.xml"/><Relationship Id="rId1" Type="http://schemas.openxmlformats.org/officeDocument/2006/relationships/vmlDrawing" Target="../drawings/vmlDrawing41.vml"/><Relationship Id="rId5" Type="http://schemas.openxmlformats.org/officeDocument/2006/relationships/image" Target="../media/image27.emf"/><Relationship Id="rId4" Type="http://schemas.openxmlformats.org/officeDocument/2006/relationships/oleObject" Target="../embeddings/oleObject41.bin"/></Relationships>
</file>

<file path=ppt/slideLayouts/_rels/slideLayout156.xml.rels><?xml version="1.0" encoding="UTF-8" standalone="yes"?>
<Relationships xmlns="http://schemas.openxmlformats.org/package/2006/relationships"><Relationship Id="rId8" Type="http://schemas.openxmlformats.org/officeDocument/2006/relationships/tags" Target="../tags/tag507.xml"/><Relationship Id="rId13" Type="http://schemas.openxmlformats.org/officeDocument/2006/relationships/tags" Target="../tags/tag512.xml"/><Relationship Id="rId18" Type="http://schemas.openxmlformats.org/officeDocument/2006/relationships/oleObject" Target="../embeddings/oleObject43.bin"/><Relationship Id="rId3" Type="http://schemas.openxmlformats.org/officeDocument/2006/relationships/tags" Target="../tags/tag502.xml"/><Relationship Id="rId21" Type="http://schemas.openxmlformats.org/officeDocument/2006/relationships/image" Target="../media/image10.png"/><Relationship Id="rId7" Type="http://schemas.openxmlformats.org/officeDocument/2006/relationships/tags" Target="../tags/tag506.xml"/><Relationship Id="rId12" Type="http://schemas.openxmlformats.org/officeDocument/2006/relationships/tags" Target="../tags/tag511.xml"/><Relationship Id="rId17" Type="http://schemas.openxmlformats.org/officeDocument/2006/relationships/slideMaster" Target="../slideMasters/slideMaster14.xml"/><Relationship Id="rId2" Type="http://schemas.openxmlformats.org/officeDocument/2006/relationships/tags" Target="../tags/tag501.xml"/><Relationship Id="rId16" Type="http://schemas.openxmlformats.org/officeDocument/2006/relationships/tags" Target="../tags/tag515.xml"/><Relationship Id="rId20" Type="http://schemas.openxmlformats.org/officeDocument/2006/relationships/image" Target="../media/image9.png"/><Relationship Id="rId1" Type="http://schemas.openxmlformats.org/officeDocument/2006/relationships/vmlDrawing" Target="../drawings/vmlDrawing43.vml"/><Relationship Id="rId6" Type="http://schemas.openxmlformats.org/officeDocument/2006/relationships/tags" Target="../tags/tag505.xml"/><Relationship Id="rId11" Type="http://schemas.openxmlformats.org/officeDocument/2006/relationships/tags" Target="../tags/tag510.xml"/><Relationship Id="rId5" Type="http://schemas.openxmlformats.org/officeDocument/2006/relationships/tags" Target="../tags/tag504.xml"/><Relationship Id="rId15" Type="http://schemas.openxmlformats.org/officeDocument/2006/relationships/tags" Target="../tags/tag514.xml"/><Relationship Id="rId23" Type="http://schemas.openxmlformats.org/officeDocument/2006/relationships/image" Target="../media/image12.png"/><Relationship Id="rId10" Type="http://schemas.openxmlformats.org/officeDocument/2006/relationships/tags" Target="../tags/tag509.xml"/><Relationship Id="rId19" Type="http://schemas.openxmlformats.org/officeDocument/2006/relationships/image" Target="../media/image1.emf"/><Relationship Id="rId4" Type="http://schemas.openxmlformats.org/officeDocument/2006/relationships/tags" Target="../tags/tag503.xml"/><Relationship Id="rId9" Type="http://schemas.openxmlformats.org/officeDocument/2006/relationships/tags" Target="../tags/tag508.xml"/><Relationship Id="rId14" Type="http://schemas.openxmlformats.org/officeDocument/2006/relationships/tags" Target="../tags/tag513.xml"/><Relationship Id="rId22" Type="http://schemas.openxmlformats.org/officeDocument/2006/relationships/image" Target="../media/image11.png"/></Relationships>
</file>

<file path=ppt/slideLayouts/_rels/slideLayout157.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tags" Target="../tags/tag516.xml"/></Relationships>
</file>

<file path=ppt/slideLayouts/_rels/slideLayout158.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tags" Target="../tags/tag517.xml"/></Relationships>
</file>

<file path=ppt/slideLayouts/_rels/slideLayout159.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tags" Target="../tags/tag518.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2.xml"/></Relationships>
</file>

<file path=ppt/slideLayouts/_rels/slideLayout160.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tags" Target="../tags/tag519.xml"/></Relationships>
</file>

<file path=ppt/slideLayouts/_rels/slideLayout161.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tags" Target="../tags/tag520.xml"/></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slideMaster" Target="../slideMasters/slideMaster14.xml"/><Relationship Id="rId1" Type="http://schemas.openxmlformats.org/officeDocument/2006/relationships/tags" Target="../tags/tag521.xml"/></Relationships>
</file>

<file path=ppt/slideLayouts/_rels/slideLayout163.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tags" Target="../tags/tag522.xml"/></Relationships>
</file>

<file path=ppt/slideLayouts/_rels/slideLayout164.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tags" Target="../tags/tag523.xml"/></Relationships>
</file>

<file path=ppt/slideLayouts/_rels/slideLayout165.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tags" Target="../tags/tag524.xml"/></Relationships>
</file>

<file path=ppt/slideLayouts/_rels/slideLayout166.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tags" Target="../tags/tag525.xml"/></Relationships>
</file>

<file path=ppt/slideLayouts/_rels/slideLayout167.xml.rels><?xml version="1.0" encoding="UTF-8" standalone="yes"?>
<Relationships xmlns="http://schemas.openxmlformats.org/package/2006/relationships"><Relationship Id="rId3" Type="http://schemas.openxmlformats.org/officeDocument/2006/relationships/slideMaster" Target="../slideMasters/slideMaster14.xml"/><Relationship Id="rId2" Type="http://schemas.openxmlformats.org/officeDocument/2006/relationships/tags" Target="../tags/tag526.xml"/><Relationship Id="rId1" Type="http://schemas.openxmlformats.org/officeDocument/2006/relationships/vmlDrawing" Target="../drawings/vmlDrawing44.vml"/><Relationship Id="rId6" Type="http://schemas.openxmlformats.org/officeDocument/2006/relationships/image" Target="../media/image32.jpg"/><Relationship Id="rId5" Type="http://schemas.openxmlformats.org/officeDocument/2006/relationships/image" Target="../media/image27.emf"/><Relationship Id="rId4" Type="http://schemas.openxmlformats.org/officeDocument/2006/relationships/oleObject" Target="../embeddings/oleObject44.bin"/></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3.xml"/></Relationships>
</file>

<file path=ppt/slideLayouts/_rels/slideLayout170.xml.rels><?xml version="1.0" encoding="UTF-8" standalone="yes"?>
<Relationships xmlns="http://schemas.openxmlformats.org/package/2006/relationships"><Relationship Id="rId3" Type="http://schemas.openxmlformats.org/officeDocument/2006/relationships/slideMaster" Target="../slideMasters/slideMaster14.xml"/><Relationship Id="rId2" Type="http://schemas.openxmlformats.org/officeDocument/2006/relationships/tags" Target="../tags/tag527.xml"/><Relationship Id="rId1" Type="http://schemas.openxmlformats.org/officeDocument/2006/relationships/vmlDrawing" Target="../drawings/vmlDrawing45.vml"/><Relationship Id="rId6" Type="http://schemas.openxmlformats.org/officeDocument/2006/relationships/image" Target="../media/image32.jpg"/><Relationship Id="rId5" Type="http://schemas.openxmlformats.org/officeDocument/2006/relationships/image" Target="../media/image28.emf"/><Relationship Id="rId4" Type="http://schemas.openxmlformats.org/officeDocument/2006/relationships/oleObject" Target="../embeddings/oleObject45.bin"/></Relationships>
</file>

<file path=ppt/slideLayouts/_rels/slideLayout171.xml.rels><?xml version="1.0" encoding="UTF-8" standalone="yes"?>
<Relationships xmlns="http://schemas.openxmlformats.org/package/2006/relationships"><Relationship Id="rId3" Type="http://schemas.openxmlformats.org/officeDocument/2006/relationships/slideMaster" Target="../slideMasters/slideMaster14.xml"/><Relationship Id="rId2" Type="http://schemas.openxmlformats.org/officeDocument/2006/relationships/tags" Target="../tags/tag528.xml"/><Relationship Id="rId1" Type="http://schemas.openxmlformats.org/officeDocument/2006/relationships/vmlDrawing" Target="../drawings/vmlDrawing46.vml"/><Relationship Id="rId5" Type="http://schemas.openxmlformats.org/officeDocument/2006/relationships/image" Target="../media/image27.emf"/><Relationship Id="rId4" Type="http://schemas.openxmlformats.org/officeDocument/2006/relationships/oleObject" Target="../embeddings/oleObject46.bin"/></Relationships>
</file>

<file path=ppt/slideLayouts/_rels/slideLayout172.xml.rels><?xml version="1.0" encoding="UTF-8" standalone="yes"?>
<Relationships xmlns="http://schemas.openxmlformats.org/package/2006/relationships"><Relationship Id="rId3" Type="http://schemas.openxmlformats.org/officeDocument/2006/relationships/slideMaster" Target="../slideMasters/slideMaster14.xml"/><Relationship Id="rId2" Type="http://schemas.openxmlformats.org/officeDocument/2006/relationships/tags" Target="../tags/tag529.xml"/><Relationship Id="rId1" Type="http://schemas.openxmlformats.org/officeDocument/2006/relationships/vmlDrawing" Target="../drawings/vmlDrawing47.vml"/><Relationship Id="rId5" Type="http://schemas.openxmlformats.org/officeDocument/2006/relationships/image" Target="../media/image29.emf"/><Relationship Id="rId4" Type="http://schemas.openxmlformats.org/officeDocument/2006/relationships/oleObject" Target="../embeddings/oleObject47.bin"/></Relationships>
</file>

<file path=ppt/slideLayouts/_rels/slideLayout173.xml.rels><?xml version="1.0" encoding="UTF-8" standalone="yes"?>
<Relationships xmlns="http://schemas.openxmlformats.org/package/2006/relationships"><Relationship Id="rId3" Type="http://schemas.openxmlformats.org/officeDocument/2006/relationships/slideMaster" Target="../slideMasters/slideMaster14.xml"/><Relationship Id="rId2" Type="http://schemas.openxmlformats.org/officeDocument/2006/relationships/tags" Target="../tags/tag530.xml"/><Relationship Id="rId1" Type="http://schemas.openxmlformats.org/officeDocument/2006/relationships/vmlDrawing" Target="../drawings/vmlDrawing48.vml"/><Relationship Id="rId5" Type="http://schemas.openxmlformats.org/officeDocument/2006/relationships/image" Target="../media/image27.emf"/><Relationship Id="rId4" Type="http://schemas.openxmlformats.org/officeDocument/2006/relationships/oleObject" Target="../embeddings/oleObject48.bin"/></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4.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5.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9.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6.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7.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8.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98.xml"/><Relationship Id="rId13" Type="http://schemas.openxmlformats.org/officeDocument/2006/relationships/tags" Target="../tags/tag103.xml"/><Relationship Id="rId18" Type="http://schemas.openxmlformats.org/officeDocument/2006/relationships/tags" Target="../tags/tag108.xml"/><Relationship Id="rId26" Type="http://schemas.openxmlformats.org/officeDocument/2006/relationships/image" Target="../media/image15.emf"/><Relationship Id="rId3" Type="http://schemas.openxmlformats.org/officeDocument/2006/relationships/tags" Target="../tags/tag93.xml"/><Relationship Id="rId21" Type="http://schemas.openxmlformats.org/officeDocument/2006/relationships/image" Target="../media/image1.emf"/><Relationship Id="rId7" Type="http://schemas.openxmlformats.org/officeDocument/2006/relationships/tags" Target="../tags/tag97.xml"/><Relationship Id="rId12" Type="http://schemas.openxmlformats.org/officeDocument/2006/relationships/tags" Target="../tags/tag102.xml"/><Relationship Id="rId17" Type="http://schemas.openxmlformats.org/officeDocument/2006/relationships/tags" Target="../tags/tag107.xml"/><Relationship Id="rId25" Type="http://schemas.openxmlformats.org/officeDocument/2006/relationships/image" Target="../media/image12.png"/><Relationship Id="rId2" Type="http://schemas.openxmlformats.org/officeDocument/2006/relationships/tags" Target="../tags/tag92.xml"/><Relationship Id="rId16" Type="http://schemas.openxmlformats.org/officeDocument/2006/relationships/tags" Target="../tags/tag106.xml"/><Relationship Id="rId20" Type="http://schemas.openxmlformats.org/officeDocument/2006/relationships/oleObject" Target="../embeddings/oleObject6.bin"/><Relationship Id="rId1" Type="http://schemas.openxmlformats.org/officeDocument/2006/relationships/vmlDrawing" Target="../drawings/vmlDrawing6.vml"/><Relationship Id="rId6" Type="http://schemas.openxmlformats.org/officeDocument/2006/relationships/tags" Target="../tags/tag96.xml"/><Relationship Id="rId11" Type="http://schemas.openxmlformats.org/officeDocument/2006/relationships/tags" Target="../tags/tag101.xml"/><Relationship Id="rId24" Type="http://schemas.openxmlformats.org/officeDocument/2006/relationships/image" Target="../media/image11.png"/><Relationship Id="rId5" Type="http://schemas.openxmlformats.org/officeDocument/2006/relationships/tags" Target="../tags/tag95.xml"/><Relationship Id="rId15" Type="http://schemas.openxmlformats.org/officeDocument/2006/relationships/tags" Target="../tags/tag105.xml"/><Relationship Id="rId23" Type="http://schemas.openxmlformats.org/officeDocument/2006/relationships/image" Target="../media/image10.png"/><Relationship Id="rId10" Type="http://schemas.openxmlformats.org/officeDocument/2006/relationships/tags" Target="../tags/tag100.xml"/><Relationship Id="rId19" Type="http://schemas.openxmlformats.org/officeDocument/2006/relationships/slideMaster" Target="../slideMasters/slideMaster3.xml"/><Relationship Id="rId4" Type="http://schemas.openxmlformats.org/officeDocument/2006/relationships/tags" Target="../tags/tag94.xml"/><Relationship Id="rId9" Type="http://schemas.openxmlformats.org/officeDocument/2006/relationships/tags" Target="../tags/tag99.xml"/><Relationship Id="rId14" Type="http://schemas.openxmlformats.org/officeDocument/2006/relationships/tags" Target="../tags/tag104.xml"/><Relationship Id="rId22" Type="http://schemas.openxmlformats.org/officeDocument/2006/relationships/image" Target="../media/image9.png"/></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09.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0.xml"/></Relationships>
</file>

<file path=ppt/slideLayouts/_rels/slideLayout2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1.xml"/></Relationships>
</file>

<file path=ppt/slideLayouts/_rels/slideLayout2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3.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0.xml"/></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5.xml"/></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6.xml"/></Relationships>
</file>

<file path=ppt/slideLayouts/_rels/slideLayout3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7.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8.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138.xml"/><Relationship Id="rId13" Type="http://schemas.openxmlformats.org/officeDocument/2006/relationships/tags" Target="../tags/tag143.xml"/><Relationship Id="rId18" Type="http://schemas.openxmlformats.org/officeDocument/2006/relationships/image" Target="../media/image1.emf"/><Relationship Id="rId3" Type="http://schemas.openxmlformats.org/officeDocument/2006/relationships/tags" Target="../tags/tag133.xml"/><Relationship Id="rId21" Type="http://schemas.openxmlformats.org/officeDocument/2006/relationships/image" Target="../media/image5.jpeg"/><Relationship Id="rId7" Type="http://schemas.openxmlformats.org/officeDocument/2006/relationships/tags" Target="../tags/tag137.xml"/><Relationship Id="rId12" Type="http://schemas.openxmlformats.org/officeDocument/2006/relationships/tags" Target="../tags/tag142.xml"/><Relationship Id="rId17" Type="http://schemas.openxmlformats.org/officeDocument/2006/relationships/oleObject" Target="../embeddings/oleObject8.bin"/><Relationship Id="rId2" Type="http://schemas.openxmlformats.org/officeDocument/2006/relationships/tags" Target="../tags/tag132.xml"/><Relationship Id="rId16" Type="http://schemas.openxmlformats.org/officeDocument/2006/relationships/slideMaster" Target="../slideMasters/slideMaster4.xml"/><Relationship Id="rId20" Type="http://schemas.openxmlformats.org/officeDocument/2006/relationships/image" Target="../media/image4.jpeg"/><Relationship Id="rId1" Type="http://schemas.openxmlformats.org/officeDocument/2006/relationships/vmlDrawing" Target="../drawings/vmlDrawing8.vml"/><Relationship Id="rId6" Type="http://schemas.openxmlformats.org/officeDocument/2006/relationships/tags" Target="../tags/tag136.xml"/><Relationship Id="rId11" Type="http://schemas.openxmlformats.org/officeDocument/2006/relationships/tags" Target="../tags/tag141.xml"/><Relationship Id="rId5" Type="http://schemas.openxmlformats.org/officeDocument/2006/relationships/tags" Target="../tags/tag135.xml"/><Relationship Id="rId15" Type="http://schemas.openxmlformats.org/officeDocument/2006/relationships/tags" Target="../tags/tag145.xml"/><Relationship Id="rId23" Type="http://schemas.openxmlformats.org/officeDocument/2006/relationships/image" Target="../media/image7.jpeg"/><Relationship Id="rId10" Type="http://schemas.openxmlformats.org/officeDocument/2006/relationships/tags" Target="../tags/tag140.xml"/><Relationship Id="rId19" Type="http://schemas.openxmlformats.org/officeDocument/2006/relationships/image" Target="../media/image3.emf"/><Relationship Id="rId4" Type="http://schemas.openxmlformats.org/officeDocument/2006/relationships/tags" Target="../tags/tag134.xml"/><Relationship Id="rId9" Type="http://schemas.openxmlformats.org/officeDocument/2006/relationships/tags" Target="../tags/tag139.xml"/><Relationship Id="rId14" Type="http://schemas.openxmlformats.org/officeDocument/2006/relationships/tags" Target="../tags/tag144.xml"/><Relationship Id="rId22" Type="http://schemas.openxmlformats.org/officeDocument/2006/relationships/image" Target="../media/image6.jpeg"/></Relationships>
</file>

<file path=ppt/slideLayouts/_rels/slideLayout3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6.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7.xml"/></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8.xml"/></Relationships>
</file>

<file path=ppt/slideLayouts/_rels/slideLayout3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9.xml"/></Relationships>
</file>

<file path=ppt/slideLayouts/_rels/slideLayout3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0.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1.xml"/></Relationships>
</file>

<file path=ppt/slideLayouts/_rels/slideLayout4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1.xml"/></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2.xml"/></Relationships>
</file>

<file path=ppt/slideLayouts/_rels/slideLayout4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3.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4.xml"/></Relationships>
</file>

<file path=ppt/slideLayouts/_rels/slideLayout4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5.xml"/></Relationships>
</file>

<file path=ppt/slideLayouts/_rels/slideLayout45.xml.rels><?xml version="1.0" encoding="UTF-8" standalone="yes"?>
<Relationships xmlns="http://schemas.openxmlformats.org/package/2006/relationships"><Relationship Id="rId8" Type="http://schemas.openxmlformats.org/officeDocument/2006/relationships/tags" Target="../tags/tag174.xml"/><Relationship Id="rId13" Type="http://schemas.openxmlformats.org/officeDocument/2006/relationships/tags" Target="../tags/tag179.xml"/><Relationship Id="rId18" Type="http://schemas.openxmlformats.org/officeDocument/2006/relationships/image" Target="../media/image1.emf"/><Relationship Id="rId3" Type="http://schemas.openxmlformats.org/officeDocument/2006/relationships/tags" Target="../tags/tag169.xml"/><Relationship Id="rId21" Type="http://schemas.openxmlformats.org/officeDocument/2006/relationships/image" Target="../media/image17.jpeg"/><Relationship Id="rId7" Type="http://schemas.openxmlformats.org/officeDocument/2006/relationships/tags" Target="../tags/tag173.xml"/><Relationship Id="rId12" Type="http://schemas.openxmlformats.org/officeDocument/2006/relationships/tags" Target="../tags/tag178.xml"/><Relationship Id="rId17" Type="http://schemas.openxmlformats.org/officeDocument/2006/relationships/oleObject" Target="../embeddings/oleObject10.bin"/><Relationship Id="rId2" Type="http://schemas.openxmlformats.org/officeDocument/2006/relationships/tags" Target="../tags/tag168.xml"/><Relationship Id="rId16" Type="http://schemas.openxmlformats.org/officeDocument/2006/relationships/slideMaster" Target="../slideMasters/slideMaster5.xml"/><Relationship Id="rId20" Type="http://schemas.openxmlformats.org/officeDocument/2006/relationships/image" Target="../media/image16.jpeg"/><Relationship Id="rId1" Type="http://schemas.openxmlformats.org/officeDocument/2006/relationships/vmlDrawing" Target="../drawings/vmlDrawing10.vml"/><Relationship Id="rId6" Type="http://schemas.openxmlformats.org/officeDocument/2006/relationships/tags" Target="../tags/tag172.xml"/><Relationship Id="rId11" Type="http://schemas.openxmlformats.org/officeDocument/2006/relationships/tags" Target="../tags/tag177.xml"/><Relationship Id="rId5" Type="http://schemas.openxmlformats.org/officeDocument/2006/relationships/tags" Target="../tags/tag171.xml"/><Relationship Id="rId15" Type="http://schemas.openxmlformats.org/officeDocument/2006/relationships/tags" Target="../tags/tag181.xml"/><Relationship Id="rId23" Type="http://schemas.openxmlformats.org/officeDocument/2006/relationships/image" Target="../media/image19.jpeg"/><Relationship Id="rId10" Type="http://schemas.openxmlformats.org/officeDocument/2006/relationships/tags" Target="../tags/tag176.xml"/><Relationship Id="rId19" Type="http://schemas.openxmlformats.org/officeDocument/2006/relationships/image" Target="../media/image3.emf"/><Relationship Id="rId4" Type="http://schemas.openxmlformats.org/officeDocument/2006/relationships/tags" Target="../tags/tag170.xml"/><Relationship Id="rId9" Type="http://schemas.openxmlformats.org/officeDocument/2006/relationships/tags" Target="../tags/tag175.xml"/><Relationship Id="rId14" Type="http://schemas.openxmlformats.org/officeDocument/2006/relationships/tags" Target="../tags/tag180.xml"/><Relationship Id="rId22" Type="http://schemas.openxmlformats.org/officeDocument/2006/relationships/image" Target="../media/image18.jpeg"/></Relationships>
</file>

<file path=ppt/slideLayouts/_rels/slideLayout46.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82.xml"/></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83.xml"/></Relationships>
</file>

<file path=ppt/slideLayouts/_rels/slideLayout48.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84.xml"/></Relationships>
</file>

<file path=ppt/slideLayouts/_rels/slideLayout49.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85.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2.xml"/></Relationships>
</file>

<file path=ppt/slideLayouts/_rels/slideLayout50.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86.xml"/></Relationships>
</file>

<file path=ppt/slideLayouts/_rels/slideLayout51.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87.xml"/></Relationships>
</file>

<file path=ppt/slideLayouts/_rels/slideLayout52.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88.xml"/></Relationships>
</file>

<file path=ppt/slideLayouts/_rels/slideLayout53.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89.xml"/></Relationships>
</file>

<file path=ppt/slideLayouts/_rels/slideLayout54.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90.xml"/></Relationships>
</file>

<file path=ppt/slideLayouts/_rels/slideLayout55.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91.xml"/></Relationships>
</file>

<file path=ppt/slideLayouts/_rels/slideLayout56.xml.rels><?xml version="1.0" encoding="UTF-8" standalone="yes"?>
<Relationships xmlns="http://schemas.openxmlformats.org/package/2006/relationships"><Relationship Id="rId8" Type="http://schemas.openxmlformats.org/officeDocument/2006/relationships/tags" Target="../tags/tag198.xml"/><Relationship Id="rId13" Type="http://schemas.openxmlformats.org/officeDocument/2006/relationships/image" Target="../media/image20.emf"/><Relationship Id="rId3" Type="http://schemas.openxmlformats.org/officeDocument/2006/relationships/tags" Target="../tags/tag193.xml"/><Relationship Id="rId7" Type="http://schemas.openxmlformats.org/officeDocument/2006/relationships/tags" Target="../tags/tag197.xml"/><Relationship Id="rId12" Type="http://schemas.openxmlformats.org/officeDocument/2006/relationships/image" Target="../media/image1.emf"/><Relationship Id="rId2" Type="http://schemas.openxmlformats.org/officeDocument/2006/relationships/tags" Target="../tags/tag192.xml"/><Relationship Id="rId1" Type="http://schemas.openxmlformats.org/officeDocument/2006/relationships/vmlDrawing" Target="../drawings/vmlDrawing11.vml"/><Relationship Id="rId6" Type="http://schemas.openxmlformats.org/officeDocument/2006/relationships/tags" Target="../tags/tag196.xml"/><Relationship Id="rId11" Type="http://schemas.openxmlformats.org/officeDocument/2006/relationships/oleObject" Target="../embeddings/oleObject11.bin"/><Relationship Id="rId5" Type="http://schemas.openxmlformats.org/officeDocument/2006/relationships/tags" Target="../tags/tag195.xml"/><Relationship Id="rId10" Type="http://schemas.openxmlformats.org/officeDocument/2006/relationships/slideMaster" Target="../slideMasters/slideMaster5.xml"/><Relationship Id="rId4" Type="http://schemas.openxmlformats.org/officeDocument/2006/relationships/tags" Target="../tags/tag194.xml"/><Relationship Id="rId9" Type="http://schemas.openxmlformats.org/officeDocument/2006/relationships/tags" Target="../tags/tag199.xml"/></Relationships>
</file>

<file path=ppt/slideLayouts/_rels/slideLayout5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12.xml"/></Relationships>
</file>

<file path=ppt/slideLayouts/_rels/slideLayout58.xml.rels><?xml version="1.0" encoding="UTF-8" standalone="yes"?>
<Relationships xmlns="http://schemas.openxmlformats.org/package/2006/relationships"><Relationship Id="rId8" Type="http://schemas.openxmlformats.org/officeDocument/2006/relationships/tags" Target="../tags/tag232.xml"/><Relationship Id="rId13" Type="http://schemas.openxmlformats.org/officeDocument/2006/relationships/tags" Target="../tags/tag237.xml"/><Relationship Id="rId18" Type="http://schemas.openxmlformats.org/officeDocument/2006/relationships/tags" Target="../tags/tag242.xml"/><Relationship Id="rId26" Type="http://schemas.openxmlformats.org/officeDocument/2006/relationships/image" Target="../media/image13.emf"/><Relationship Id="rId3" Type="http://schemas.openxmlformats.org/officeDocument/2006/relationships/tags" Target="../tags/tag227.xml"/><Relationship Id="rId21" Type="http://schemas.openxmlformats.org/officeDocument/2006/relationships/image" Target="../media/image1.emf"/><Relationship Id="rId7" Type="http://schemas.openxmlformats.org/officeDocument/2006/relationships/tags" Target="../tags/tag231.xml"/><Relationship Id="rId12" Type="http://schemas.openxmlformats.org/officeDocument/2006/relationships/tags" Target="../tags/tag236.xml"/><Relationship Id="rId17" Type="http://schemas.openxmlformats.org/officeDocument/2006/relationships/tags" Target="../tags/tag241.xml"/><Relationship Id="rId25" Type="http://schemas.openxmlformats.org/officeDocument/2006/relationships/image" Target="../media/image24.png"/><Relationship Id="rId2" Type="http://schemas.openxmlformats.org/officeDocument/2006/relationships/tags" Target="../tags/tag226.xml"/><Relationship Id="rId16" Type="http://schemas.openxmlformats.org/officeDocument/2006/relationships/tags" Target="../tags/tag240.xml"/><Relationship Id="rId20" Type="http://schemas.openxmlformats.org/officeDocument/2006/relationships/oleObject" Target="../embeddings/oleObject14.bin"/><Relationship Id="rId1" Type="http://schemas.openxmlformats.org/officeDocument/2006/relationships/vmlDrawing" Target="../drawings/vmlDrawing14.vml"/><Relationship Id="rId6" Type="http://schemas.openxmlformats.org/officeDocument/2006/relationships/tags" Target="../tags/tag230.xml"/><Relationship Id="rId11" Type="http://schemas.openxmlformats.org/officeDocument/2006/relationships/tags" Target="../tags/tag235.xml"/><Relationship Id="rId24" Type="http://schemas.openxmlformats.org/officeDocument/2006/relationships/image" Target="../media/image23.png"/><Relationship Id="rId5" Type="http://schemas.openxmlformats.org/officeDocument/2006/relationships/tags" Target="../tags/tag229.xml"/><Relationship Id="rId15" Type="http://schemas.openxmlformats.org/officeDocument/2006/relationships/tags" Target="../tags/tag239.xml"/><Relationship Id="rId23" Type="http://schemas.openxmlformats.org/officeDocument/2006/relationships/image" Target="../media/image22.png"/><Relationship Id="rId10" Type="http://schemas.openxmlformats.org/officeDocument/2006/relationships/tags" Target="../tags/tag234.xml"/><Relationship Id="rId19" Type="http://schemas.openxmlformats.org/officeDocument/2006/relationships/slideMaster" Target="../slideMasters/slideMaster7.xml"/><Relationship Id="rId4" Type="http://schemas.openxmlformats.org/officeDocument/2006/relationships/tags" Target="../tags/tag228.xml"/><Relationship Id="rId9" Type="http://schemas.openxmlformats.org/officeDocument/2006/relationships/tags" Target="../tags/tag233.xml"/><Relationship Id="rId14" Type="http://schemas.openxmlformats.org/officeDocument/2006/relationships/tags" Target="../tags/tag238.xml"/><Relationship Id="rId22" Type="http://schemas.openxmlformats.org/officeDocument/2006/relationships/image" Target="../media/image21.png"/></Relationships>
</file>

<file path=ppt/slideLayouts/_rels/slideLayout59.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243.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3.xml"/></Relationships>
</file>

<file path=ppt/slideLayouts/_rels/slideLayout60.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244.xml"/></Relationships>
</file>

<file path=ppt/slideLayouts/_rels/slideLayout61.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245.xml"/></Relationships>
</file>

<file path=ppt/slideLayouts/_rels/slideLayout62.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246.xml"/></Relationships>
</file>

<file path=ppt/slideLayouts/_rels/slideLayout63.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247.xml"/></Relationships>
</file>

<file path=ppt/slideLayouts/_rels/slideLayout64.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248.xml"/></Relationships>
</file>

<file path=ppt/slideLayouts/_rels/slideLayout65.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249.xml"/></Relationships>
</file>

<file path=ppt/slideLayouts/_rels/slideLayout66.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250.xml"/></Relationships>
</file>

<file path=ppt/slideLayouts/_rels/slideLayout67.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251.xml"/></Relationships>
</file>

<file path=ppt/slideLayouts/_rels/slideLayout68.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252.xml"/></Relationships>
</file>

<file path=ppt/slideLayouts/_rels/slideLayout69.xml.rels><?xml version="1.0" encoding="UTF-8" standalone="yes"?>
<Relationships xmlns="http://schemas.openxmlformats.org/package/2006/relationships"><Relationship Id="rId8" Type="http://schemas.openxmlformats.org/officeDocument/2006/relationships/tags" Target="../tags/tag270.xml"/><Relationship Id="rId13" Type="http://schemas.openxmlformats.org/officeDocument/2006/relationships/tags" Target="../tags/tag275.xml"/><Relationship Id="rId18" Type="http://schemas.openxmlformats.org/officeDocument/2006/relationships/oleObject" Target="../embeddings/oleObject16.bin"/><Relationship Id="rId3" Type="http://schemas.openxmlformats.org/officeDocument/2006/relationships/tags" Target="../tags/tag265.xml"/><Relationship Id="rId21" Type="http://schemas.openxmlformats.org/officeDocument/2006/relationships/image" Target="../media/image10.png"/><Relationship Id="rId7" Type="http://schemas.openxmlformats.org/officeDocument/2006/relationships/tags" Target="../tags/tag269.xml"/><Relationship Id="rId12" Type="http://schemas.openxmlformats.org/officeDocument/2006/relationships/tags" Target="../tags/tag274.xml"/><Relationship Id="rId17" Type="http://schemas.openxmlformats.org/officeDocument/2006/relationships/slideMaster" Target="../slideMasters/slideMaster8.xml"/><Relationship Id="rId2" Type="http://schemas.openxmlformats.org/officeDocument/2006/relationships/tags" Target="../tags/tag264.xml"/><Relationship Id="rId16" Type="http://schemas.openxmlformats.org/officeDocument/2006/relationships/tags" Target="../tags/tag278.xml"/><Relationship Id="rId20" Type="http://schemas.openxmlformats.org/officeDocument/2006/relationships/image" Target="../media/image9.png"/><Relationship Id="rId1" Type="http://schemas.openxmlformats.org/officeDocument/2006/relationships/vmlDrawing" Target="../drawings/vmlDrawing16.vml"/><Relationship Id="rId6" Type="http://schemas.openxmlformats.org/officeDocument/2006/relationships/tags" Target="../tags/tag268.xml"/><Relationship Id="rId11" Type="http://schemas.openxmlformats.org/officeDocument/2006/relationships/tags" Target="../tags/tag273.xml"/><Relationship Id="rId5" Type="http://schemas.openxmlformats.org/officeDocument/2006/relationships/tags" Target="../tags/tag267.xml"/><Relationship Id="rId15" Type="http://schemas.openxmlformats.org/officeDocument/2006/relationships/tags" Target="../tags/tag277.xml"/><Relationship Id="rId23" Type="http://schemas.openxmlformats.org/officeDocument/2006/relationships/image" Target="../media/image12.png"/><Relationship Id="rId10" Type="http://schemas.openxmlformats.org/officeDocument/2006/relationships/tags" Target="../tags/tag272.xml"/><Relationship Id="rId19" Type="http://schemas.openxmlformats.org/officeDocument/2006/relationships/image" Target="../media/image1.emf"/><Relationship Id="rId4" Type="http://schemas.openxmlformats.org/officeDocument/2006/relationships/tags" Target="../tags/tag266.xml"/><Relationship Id="rId9" Type="http://schemas.openxmlformats.org/officeDocument/2006/relationships/tags" Target="../tags/tag271.xml"/><Relationship Id="rId14" Type="http://schemas.openxmlformats.org/officeDocument/2006/relationships/tags" Target="../tags/tag276.xml"/><Relationship Id="rId22"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4.xml"/></Relationships>
</file>

<file path=ppt/slideLayouts/_rels/slideLayout70.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279.xml"/></Relationships>
</file>

<file path=ppt/slideLayouts/_rels/slideLayout71.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280.xml"/></Relationships>
</file>

<file path=ppt/slideLayouts/_rels/slideLayout72.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281.xml"/></Relationships>
</file>

<file path=ppt/slideLayouts/_rels/slideLayout73.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282.xml"/></Relationships>
</file>

<file path=ppt/slideLayouts/_rels/slideLayout74.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283.xml"/></Relationships>
</file>

<file path=ppt/slideLayouts/_rels/slideLayout75.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284.xml"/></Relationships>
</file>

<file path=ppt/slideLayouts/_rels/slideLayout76.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285.xml"/></Relationships>
</file>

<file path=ppt/slideLayouts/_rels/slideLayout77.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286.xml"/></Relationships>
</file>

<file path=ppt/slideLayouts/_rels/slideLayout78.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287.xml"/></Relationships>
</file>

<file path=ppt/slideLayouts/_rels/slideLayout79.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288.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5.xml"/></Relationships>
</file>

<file path=ppt/slideLayouts/_rels/slideLayout80.xml.rels><?xml version="1.0" encoding="UTF-8" standalone="yes"?>
<Relationships xmlns="http://schemas.openxmlformats.org/package/2006/relationships"><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vmlDrawing" Target="../drawings/vmlDrawing17.vml"/><Relationship Id="rId6" Type="http://schemas.openxmlformats.org/officeDocument/2006/relationships/image" Target="../media/image27.emf"/><Relationship Id="rId5" Type="http://schemas.openxmlformats.org/officeDocument/2006/relationships/oleObject" Target="../embeddings/oleObject17.bin"/><Relationship Id="rId4"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29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292.xml"/><Relationship Id="rId1" Type="http://schemas.openxmlformats.org/officeDocument/2006/relationships/vmlDrawing" Target="../drawings/vmlDrawing18.vml"/><Relationship Id="rId5" Type="http://schemas.openxmlformats.org/officeDocument/2006/relationships/image" Target="../media/image28.emf"/><Relationship Id="rId4" Type="http://schemas.openxmlformats.org/officeDocument/2006/relationships/oleObject" Target="../embeddings/oleObject18.bin"/></Relationships>
</file>

<file path=ppt/slideLayouts/_rels/slideLayout84.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293.xml"/><Relationship Id="rId1" Type="http://schemas.openxmlformats.org/officeDocument/2006/relationships/vmlDrawing" Target="../drawings/vmlDrawing19.vml"/><Relationship Id="rId5" Type="http://schemas.openxmlformats.org/officeDocument/2006/relationships/image" Target="../media/image27.emf"/><Relationship Id="rId4" Type="http://schemas.openxmlformats.org/officeDocument/2006/relationships/oleObject" Target="../embeddings/oleObject19.bin"/></Relationships>
</file>

<file path=ppt/slideLayouts/_rels/slideLayout85.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294.xml"/><Relationship Id="rId1" Type="http://schemas.openxmlformats.org/officeDocument/2006/relationships/vmlDrawing" Target="../drawings/vmlDrawing20.vml"/><Relationship Id="rId5" Type="http://schemas.openxmlformats.org/officeDocument/2006/relationships/image" Target="../media/image29.emf"/><Relationship Id="rId4" Type="http://schemas.openxmlformats.org/officeDocument/2006/relationships/oleObject" Target="../embeddings/oleObject20.bin"/></Relationships>
</file>

<file path=ppt/slideLayouts/_rels/slideLayout86.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295.xml"/><Relationship Id="rId1" Type="http://schemas.openxmlformats.org/officeDocument/2006/relationships/vmlDrawing" Target="../drawings/vmlDrawing21.vml"/><Relationship Id="rId5" Type="http://schemas.openxmlformats.org/officeDocument/2006/relationships/image" Target="../media/image27.emf"/><Relationship Id="rId4" Type="http://schemas.openxmlformats.org/officeDocument/2006/relationships/oleObject" Target="../embeddings/oleObject21.bin"/></Relationships>
</file>

<file path=ppt/slideLayouts/_rels/slideLayout87.xml.rels><?xml version="1.0" encoding="UTF-8" standalone="yes"?>
<Relationships xmlns="http://schemas.openxmlformats.org/package/2006/relationships"><Relationship Id="rId8" Type="http://schemas.openxmlformats.org/officeDocument/2006/relationships/tags" Target="../tags/tag315.xml"/><Relationship Id="rId13" Type="http://schemas.openxmlformats.org/officeDocument/2006/relationships/tags" Target="../tags/tag320.xml"/><Relationship Id="rId18" Type="http://schemas.openxmlformats.org/officeDocument/2006/relationships/tags" Target="../tags/tag325.xml"/><Relationship Id="rId26" Type="http://schemas.openxmlformats.org/officeDocument/2006/relationships/image" Target="../media/image13.emf"/><Relationship Id="rId3" Type="http://schemas.openxmlformats.org/officeDocument/2006/relationships/tags" Target="../tags/tag310.xml"/><Relationship Id="rId21" Type="http://schemas.openxmlformats.org/officeDocument/2006/relationships/image" Target="../media/image1.emf"/><Relationship Id="rId7" Type="http://schemas.openxmlformats.org/officeDocument/2006/relationships/tags" Target="../tags/tag314.xml"/><Relationship Id="rId12" Type="http://schemas.openxmlformats.org/officeDocument/2006/relationships/tags" Target="../tags/tag319.xml"/><Relationship Id="rId17" Type="http://schemas.openxmlformats.org/officeDocument/2006/relationships/tags" Target="../tags/tag324.xml"/><Relationship Id="rId25" Type="http://schemas.openxmlformats.org/officeDocument/2006/relationships/image" Target="../media/image12.png"/><Relationship Id="rId2" Type="http://schemas.openxmlformats.org/officeDocument/2006/relationships/tags" Target="../tags/tag309.xml"/><Relationship Id="rId16" Type="http://schemas.openxmlformats.org/officeDocument/2006/relationships/tags" Target="../tags/tag323.xml"/><Relationship Id="rId20" Type="http://schemas.openxmlformats.org/officeDocument/2006/relationships/oleObject" Target="../embeddings/oleObject23.bin"/><Relationship Id="rId1" Type="http://schemas.openxmlformats.org/officeDocument/2006/relationships/vmlDrawing" Target="../drawings/vmlDrawing23.vml"/><Relationship Id="rId6" Type="http://schemas.openxmlformats.org/officeDocument/2006/relationships/tags" Target="../tags/tag313.xml"/><Relationship Id="rId11" Type="http://schemas.openxmlformats.org/officeDocument/2006/relationships/tags" Target="../tags/tag318.xml"/><Relationship Id="rId24" Type="http://schemas.openxmlformats.org/officeDocument/2006/relationships/image" Target="../media/image11.png"/><Relationship Id="rId5" Type="http://schemas.openxmlformats.org/officeDocument/2006/relationships/tags" Target="../tags/tag312.xml"/><Relationship Id="rId15" Type="http://schemas.openxmlformats.org/officeDocument/2006/relationships/tags" Target="../tags/tag322.xml"/><Relationship Id="rId23" Type="http://schemas.openxmlformats.org/officeDocument/2006/relationships/image" Target="../media/image10.png"/><Relationship Id="rId10" Type="http://schemas.openxmlformats.org/officeDocument/2006/relationships/tags" Target="../tags/tag317.xml"/><Relationship Id="rId19" Type="http://schemas.openxmlformats.org/officeDocument/2006/relationships/slideMaster" Target="../slideMasters/slideMaster9.xml"/><Relationship Id="rId4" Type="http://schemas.openxmlformats.org/officeDocument/2006/relationships/tags" Target="../tags/tag311.xml"/><Relationship Id="rId9" Type="http://schemas.openxmlformats.org/officeDocument/2006/relationships/tags" Target="../tags/tag316.xml"/><Relationship Id="rId14" Type="http://schemas.openxmlformats.org/officeDocument/2006/relationships/tags" Target="../tags/tag321.xml"/><Relationship Id="rId22" Type="http://schemas.openxmlformats.org/officeDocument/2006/relationships/image" Target="../media/image9.png"/></Relationships>
</file>

<file path=ppt/slideLayouts/_rels/slideLayout88.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ags" Target="../tags/tag326.xml"/></Relationships>
</file>

<file path=ppt/slideLayouts/_rels/slideLayout89.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ags" Target="../tags/tag327.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6.xml"/></Relationships>
</file>

<file path=ppt/slideLayouts/_rels/slideLayout90.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ags" Target="../tags/tag328.xml"/></Relationships>
</file>

<file path=ppt/slideLayouts/_rels/slideLayout91.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ags" Target="../tags/tag329.xml"/></Relationships>
</file>

<file path=ppt/slideLayouts/_rels/slideLayout92.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ags" Target="../tags/tag330.xml"/></Relationships>
</file>

<file path=ppt/slideLayouts/_rels/slideLayout93.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ags" Target="../tags/tag331.xml"/></Relationships>
</file>

<file path=ppt/slideLayouts/_rels/slideLayout94.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ags" Target="../tags/tag332.xml"/></Relationships>
</file>

<file path=ppt/slideLayouts/_rels/slideLayout95.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ags" Target="../tags/tag333.xml"/></Relationships>
</file>

<file path=ppt/slideLayouts/_rels/slideLayout96.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ags" Target="../tags/tag334.xml"/></Relationships>
</file>

<file path=ppt/slideLayouts/_rels/slideLayout97.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ags" Target="../tags/tag335.xml"/></Relationships>
</file>

<file path=ppt/slideLayouts/_rels/slideLayout98.xml.rels><?xml version="1.0" encoding="UTF-8" standalone="yes"?>
<Relationships xmlns="http://schemas.openxmlformats.org/package/2006/relationships"><Relationship Id="rId8" Type="http://schemas.openxmlformats.org/officeDocument/2006/relationships/tags" Target="../tags/tag353.xml"/><Relationship Id="rId13" Type="http://schemas.openxmlformats.org/officeDocument/2006/relationships/tags" Target="../tags/tag358.xml"/><Relationship Id="rId18" Type="http://schemas.openxmlformats.org/officeDocument/2006/relationships/oleObject" Target="../embeddings/oleObject25.bin"/><Relationship Id="rId3" Type="http://schemas.openxmlformats.org/officeDocument/2006/relationships/tags" Target="../tags/tag348.xml"/><Relationship Id="rId21" Type="http://schemas.openxmlformats.org/officeDocument/2006/relationships/image" Target="../media/image10.png"/><Relationship Id="rId7" Type="http://schemas.openxmlformats.org/officeDocument/2006/relationships/tags" Target="../tags/tag352.xml"/><Relationship Id="rId12" Type="http://schemas.openxmlformats.org/officeDocument/2006/relationships/tags" Target="../tags/tag357.xml"/><Relationship Id="rId17" Type="http://schemas.openxmlformats.org/officeDocument/2006/relationships/slideMaster" Target="../slideMasters/slideMaster10.xml"/><Relationship Id="rId2" Type="http://schemas.openxmlformats.org/officeDocument/2006/relationships/tags" Target="../tags/tag347.xml"/><Relationship Id="rId16" Type="http://schemas.openxmlformats.org/officeDocument/2006/relationships/tags" Target="../tags/tag361.xml"/><Relationship Id="rId20" Type="http://schemas.openxmlformats.org/officeDocument/2006/relationships/image" Target="../media/image9.png"/><Relationship Id="rId1" Type="http://schemas.openxmlformats.org/officeDocument/2006/relationships/vmlDrawing" Target="../drawings/vmlDrawing25.vml"/><Relationship Id="rId6" Type="http://schemas.openxmlformats.org/officeDocument/2006/relationships/tags" Target="../tags/tag351.xml"/><Relationship Id="rId11" Type="http://schemas.openxmlformats.org/officeDocument/2006/relationships/tags" Target="../tags/tag356.xml"/><Relationship Id="rId5" Type="http://schemas.openxmlformats.org/officeDocument/2006/relationships/tags" Target="../tags/tag350.xml"/><Relationship Id="rId15" Type="http://schemas.openxmlformats.org/officeDocument/2006/relationships/tags" Target="../tags/tag360.xml"/><Relationship Id="rId23" Type="http://schemas.openxmlformats.org/officeDocument/2006/relationships/image" Target="../media/image12.png"/><Relationship Id="rId10" Type="http://schemas.openxmlformats.org/officeDocument/2006/relationships/tags" Target="../tags/tag355.xml"/><Relationship Id="rId19" Type="http://schemas.openxmlformats.org/officeDocument/2006/relationships/image" Target="../media/image1.emf"/><Relationship Id="rId4" Type="http://schemas.openxmlformats.org/officeDocument/2006/relationships/tags" Target="../tags/tag349.xml"/><Relationship Id="rId9" Type="http://schemas.openxmlformats.org/officeDocument/2006/relationships/tags" Target="../tags/tag354.xml"/><Relationship Id="rId14" Type="http://schemas.openxmlformats.org/officeDocument/2006/relationships/tags" Target="../tags/tag359.xml"/><Relationship Id="rId22" Type="http://schemas.openxmlformats.org/officeDocument/2006/relationships/image" Target="../media/image11.png"/></Relationships>
</file>

<file path=ppt/slideLayouts/_rels/slideLayout99.xml.rels><?xml version="1.0" encoding="UTF-8" standalone="yes"?>
<Relationships xmlns="http://schemas.openxmlformats.org/package/2006/relationships"><Relationship Id="rId2" Type="http://schemas.openxmlformats.org/officeDocument/2006/relationships/slideMaster" Target="../slideMasters/slideMaster10.xml"/><Relationship Id="rId1" Type="http://schemas.openxmlformats.org/officeDocument/2006/relationships/tags" Target="../tags/tag36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custDataLst>
              <p:tags r:id="rId2"/>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528082" name="think-cell Slide" r:id="rId17" imgW="360" imgH="360" progId="TCLayout.ActiveDocument.1">
                  <p:embed/>
                </p:oleObj>
              </mc:Choice>
              <mc:Fallback>
                <p:oleObj name="think-cell Slide" r:id="rId17" imgW="360" imgH="360" progId="TCLayout.ActiveDocument.1">
                  <p:embed/>
                  <p:pic>
                    <p:nvPicPr>
                      <p:cNvPr id="0" name="Picture 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SlideBottomBar"/>
          <p:cNvSpPr>
            <a:spLocks noChangeArrowheads="1"/>
          </p:cNvSpPr>
          <p:nvPr userDrawn="1">
            <p:custDataLst>
              <p:tags r:id="rId3"/>
            </p:custDataLst>
          </p:nvPr>
        </p:nvSpPr>
        <p:spPr bwMode="auto">
          <a:xfrm>
            <a:off x="0" y="7084742"/>
            <a:ext cx="10691813" cy="474935"/>
          </a:xfrm>
          <a:prstGeom prst="rect">
            <a:avLst/>
          </a:prstGeom>
          <a:solidFill>
            <a:schemeClr val="folHlink"/>
          </a:solidFill>
          <a:ln>
            <a:noFill/>
          </a:ln>
          <a:effectLst/>
          <a:extLst/>
        </p:spPr>
        <p:txBody>
          <a:bodyPr wrap="none" lIns="102623" tIns="51314" rIns="102623" bIns="51314" anchor="ctr"/>
          <a:lstStyle/>
          <a:p>
            <a:pPr algn="ctr">
              <a:defRPr/>
            </a:pPr>
            <a:endParaRPr lang="ru-RU" sz="2094">
              <a:latin typeface="Arial" pitchFamily="34" charset="0"/>
              <a:cs typeface="+mn-cs"/>
            </a:endParaRPr>
          </a:p>
        </p:txBody>
      </p:sp>
      <p:sp>
        <p:nvSpPr>
          <p:cNvPr id="6" name="Working Draft Text" hidden="1"/>
          <p:cNvSpPr txBox="1">
            <a:spLocks noChangeArrowheads="1"/>
          </p:cNvSpPr>
          <p:nvPr>
            <p:custDataLst>
              <p:tags r:id="rId4"/>
            </p:custDataLst>
          </p:nvPr>
        </p:nvSpPr>
        <p:spPr bwMode="auto">
          <a:xfrm>
            <a:off x="3149776" y="385662"/>
            <a:ext cx="1109278" cy="155748"/>
          </a:xfrm>
          <a:prstGeom prst="rect">
            <a:avLst/>
          </a:prstGeom>
          <a:noFill/>
          <a:ln>
            <a:noFill/>
          </a:ln>
          <a:effectLst/>
          <a:extLst/>
        </p:spPr>
        <p:txBody>
          <a:bodyPr wrap="none" lIns="0" tIns="0" rIns="0" bIns="0">
            <a:spAutoFit/>
          </a:bodyPr>
          <a:lstStyle/>
          <a:p>
            <a:pPr>
              <a:defRPr/>
            </a:pPr>
            <a:r>
              <a:rPr lang="en-US" sz="1012" b="1">
                <a:latin typeface="Arial" pitchFamily="34" charset="0"/>
                <a:cs typeface="+mn-cs"/>
              </a:rPr>
              <a:t>WORKING DRAFT</a:t>
            </a:r>
          </a:p>
        </p:txBody>
      </p:sp>
      <p:sp>
        <p:nvSpPr>
          <p:cNvPr id="7" name="Working Draft" hidden="1"/>
          <p:cNvSpPr txBox="1">
            <a:spLocks noChangeArrowheads="1"/>
          </p:cNvSpPr>
          <p:nvPr>
            <p:custDataLst>
              <p:tags r:id="rId5"/>
            </p:custDataLst>
          </p:nvPr>
        </p:nvSpPr>
        <p:spPr bwMode="auto">
          <a:xfrm>
            <a:off x="3149800" y="560638"/>
            <a:ext cx="3302186" cy="155748"/>
          </a:xfrm>
          <a:prstGeom prst="rect">
            <a:avLst/>
          </a:prstGeom>
          <a:noFill/>
          <a:ln>
            <a:noFill/>
          </a:ln>
          <a:effectLst/>
          <a:extLst/>
        </p:spPr>
        <p:txBody>
          <a:bodyPr wrap="none" lIns="0" tIns="0" rIns="0" bIns="0">
            <a:spAutoFit/>
          </a:bodyPr>
          <a:lstStyle/>
          <a:p>
            <a:pPr>
              <a:defRPr/>
            </a:pPr>
            <a:r>
              <a:rPr lang="en-US" sz="1012">
                <a:latin typeface="Arial" pitchFamily="34" charset="0"/>
                <a:cs typeface="+mn-cs"/>
              </a:rPr>
              <a:t>Last Modified 02.09.2011 1:37:32 Russian Standard Time</a:t>
            </a:r>
          </a:p>
        </p:txBody>
      </p:sp>
      <p:sp>
        <p:nvSpPr>
          <p:cNvPr id="8" name="Printed" hidden="1"/>
          <p:cNvSpPr txBox="1">
            <a:spLocks noChangeArrowheads="1"/>
          </p:cNvSpPr>
          <p:nvPr>
            <p:custDataLst>
              <p:tags r:id="rId6"/>
            </p:custDataLst>
          </p:nvPr>
        </p:nvSpPr>
        <p:spPr bwMode="auto">
          <a:xfrm>
            <a:off x="3149802" y="737415"/>
            <a:ext cx="410369" cy="155748"/>
          </a:xfrm>
          <a:prstGeom prst="rect">
            <a:avLst/>
          </a:prstGeom>
          <a:noFill/>
          <a:ln>
            <a:noFill/>
          </a:ln>
          <a:effectLst/>
          <a:extLst/>
        </p:spPr>
        <p:txBody>
          <a:bodyPr wrap="none" lIns="0" tIns="0" rIns="0" bIns="0">
            <a:spAutoFit/>
          </a:bodyPr>
          <a:lstStyle/>
          <a:p>
            <a:pPr>
              <a:defRPr/>
            </a:pPr>
            <a:r>
              <a:rPr lang="en-US" sz="1012">
                <a:latin typeface="Arial" pitchFamily="34" charset="0"/>
                <a:cs typeface="+mn-cs"/>
              </a:rPr>
              <a:t>Printed</a:t>
            </a:r>
          </a:p>
        </p:txBody>
      </p:sp>
      <p:sp>
        <p:nvSpPr>
          <p:cNvPr id="9" name="McK Document type" hidden="1"/>
          <p:cNvSpPr txBox="1">
            <a:spLocks noChangeArrowheads="1"/>
          </p:cNvSpPr>
          <p:nvPr userDrawn="1">
            <p:custDataLst>
              <p:tags r:id="rId7"/>
            </p:custDataLst>
          </p:nvPr>
        </p:nvSpPr>
        <p:spPr bwMode="auto">
          <a:xfrm>
            <a:off x="1793666" y="4037396"/>
            <a:ext cx="5888546" cy="242374"/>
          </a:xfrm>
          <a:prstGeom prst="rect">
            <a:avLst/>
          </a:prstGeom>
          <a:noFill/>
          <a:ln>
            <a:noFill/>
          </a:ln>
          <a:effectLst/>
          <a:extLst/>
        </p:spPr>
        <p:txBody>
          <a:bodyPr lIns="0" tIns="0" rIns="0" bIns="0" anchor="b">
            <a:spAutoFit/>
          </a:bodyPr>
          <a:lstStyle/>
          <a:p>
            <a:pPr>
              <a:defRPr/>
            </a:pPr>
            <a:r>
              <a:rPr lang="ru-RU" sz="1575">
                <a:solidFill>
                  <a:schemeClr val="folHlink"/>
                </a:solidFill>
                <a:latin typeface="Arial" pitchFamily="34" charset="0"/>
                <a:cs typeface="+mn-cs"/>
              </a:rPr>
              <a:t>Докладчик: </a:t>
            </a:r>
          </a:p>
        </p:txBody>
      </p:sp>
      <p:sp>
        <p:nvSpPr>
          <p:cNvPr id="10" name="McK Date" hidden="1"/>
          <p:cNvSpPr txBox="1">
            <a:spLocks noChangeArrowheads="1"/>
          </p:cNvSpPr>
          <p:nvPr userDrawn="1">
            <p:custDataLst>
              <p:tags r:id="rId8"/>
            </p:custDataLst>
          </p:nvPr>
        </p:nvSpPr>
        <p:spPr bwMode="auto">
          <a:xfrm>
            <a:off x="4699095" y="7202581"/>
            <a:ext cx="5888546" cy="242374"/>
          </a:xfrm>
          <a:prstGeom prst="rect">
            <a:avLst/>
          </a:prstGeom>
          <a:noFill/>
          <a:ln>
            <a:noFill/>
          </a:ln>
          <a:effectLst/>
          <a:extLst/>
        </p:spPr>
        <p:txBody>
          <a:bodyPr lIns="0" tIns="0" rIns="0" bIns="0">
            <a:spAutoFit/>
          </a:bodyPr>
          <a:lstStyle/>
          <a:p>
            <a:pPr algn="r">
              <a:defRPr/>
            </a:pPr>
            <a:r>
              <a:rPr lang="ru-RU" sz="1575">
                <a:solidFill>
                  <a:schemeClr val="bg1"/>
                </a:solidFill>
                <a:latin typeface="Arial" pitchFamily="34" charset="0"/>
                <a:cs typeface="+mn-cs"/>
              </a:rPr>
              <a:t>ДАТА</a:t>
            </a:r>
          </a:p>
        </p:txBody>
      </p:sp>
      <p:sp>
        <p:nvSpPr>
          <p:cNvPr id="11" name="doc id"/>
          <p:cNvSpPr txBox="1">
            <a:spLocks noChangeArrowheads="1"/>
          </p:cNvSpPr>
          <p:nvPr>
            <p:custDataLst>
              <p:tags r:id="rId9"/>
            </p:custDataLst>
          </p:nvPr>
        </p:nvSpPr>
        <p:spPr bwMode="auto">
          <a:xfrm>
            <a:off x="10072464" y="41068"/>
            <a:ext cx="352290" cy="137481"/>
          </a:xfrm>
          <a:prstGeom prst="rect">
            <a:avLst/>
          </a:prstGeom>
          <a:noFill/>
          <a:ln>
            <a:noFill/>
          </a:ln>
          <a:effectLst/>
          <a:extLst/>
        </p:spPr>
        <p:txBody>
          <a:bodyPr wrap="none" lIns="0" tIns="0" rIns="0" bIns="0"/>
          <a:lstStyle/>
          <a:p>
            <a:pPr algn="r">
              <a:defRPr/>
            </a:pPr>
            <a:endParaRPr lang="ru-RU" sz="900">
              <a:latin typeface="Arial" pitchFamily="34" charset="0"/>
              <a:cs typeface="+mn-cs"/>
            </a:endParaRPr>
          </a:p>
        </p:txBody>
      </p:sp>
      <p:pic>
        <p:nvPicPr>
          <p:cNvPr id="12" name="Picture 1231" descr="logo"/>
          <p:cNvPicPr>
            <a:picLocks noChangeAspect="1" noChangeArrowheads="1"/>
          </p:cNvPicPr>
          <p:nvPr userDrawn="1">
            <p:custDataLst>
              <p:tags r:id="rId10"/>
            </p:custDataLst>
          </p:nvPr>
        </p:nvPicPr>
        <p:blipFill>
          <a:blip r:embed="rId19"/>
          <a:srcRect/>
          <a:stretch>
            <a:fillRect/>
          </a:stretch>
        </p:blipFill>
        <p:spPr bwMode="auto">
          <a:xfrm>
            <a:off x="166699" y="126793"/>
            <a:ext cx="1299306" cy="1110562"/>
          </a:xfrm>
          <a:prstGeom prst="rect">
            <a:avLst/>
          </a:prstGeom>
          <a:noFill/>
          <a:ln w="9525">
            <a:noFill/>
            <a:miter lim="800000"/>
            <a:headEnd/>
            <a:tailEnd/>
          </a:ln>
        </p:spPr>
      </p:pic>
      <p:sp>
        <p:nvSpPr>
          <p:cNvPr id="13" name="Line 6"/>
          <p:cNvSpPr>
            <a:spLocks noChangeShapeType="1"/>
          </p:cNvSpPr>
          <p:nvPr userDrawn="1">
            <p:custDataLst>
              <p:tags r:id="rId11"/>
            </p:custDataLst>
          </p:nvPr>
        </p:nvSpPr>
        <p:spPr bwMode="auto">
          <a:xfrm>
            <a:off x="1714100" y="712427"/>
            <a:ext cx="8977713" cy="1785"/>
          </a:xfrm>
          <a:prstGeom prst="line">
            <a:avLst/>
          </a:prstGeom>
          <a:noFill/>
          <a:ln w="144000">
            <a:solidFill>
              <a:schemeClr val="hlink"/>
            </a:solidFill>
            <a:round/>
            <a:headEnd/>
            <a:tailEnd/>
          </a:ln>
          <a:extLst/>
        </p:spPr>
        <p:txBody>
          <a:bodyPr lIns="102623" tIns="51314" rIns="102623" bIns="51314"/>
          <a:lstStyle/>
          <a:p>
            <a:pPr>
              <a:defRPr/>
            </a:pPr>
            <a:endParaRPr lang="ru-RU" sz="2094">
              <a:latin typeface="Arial" pitchFamily="34" charset="0"/>
              <a:cs typeface="+mn-cs"/>
            </a:endParaRPr>
          </a:p>
        </p:txBody>
      </p:sp>
      <p:grpSp>
        <p:nvGrpSpPr>
          <p:cNvPr id="14" name="Group 1239"/>
          <p:cNvGrpSpPr>
            <a:grpSpLocks/>
          </p:cNvGrpSpPr>
          <p:nvPr userDrawn="1"/>
        </p:nvGrpSpPr>
        <p:grpSpPr bwMode="auto">
          <a:xfrm>
            <a:off x="1714124" y="469603"/>
            <a:ext cx="8890588" cy="101771"/>
            <a:chOff x="912" y="263"/>
            <a:chExt cx="4694" cy="57"/>
          </a:xfrm>
        </p:grpSpPr>
        <p:sp>
          <p:nvSpPr>
            <p:cNvPr id="15" name="WordArt 1240"/>
            <p:cNvSpPr>
              <a:spLocks noChangeArrowheads="1" noChangeShapeType="1" noTextEdit="1"/>
            </p:cNvSpPr>
            <p:nvPr userDrawn="1">
              <p:custDataLst>
                <p:tags r:id="rId13"/>
              </p:custDataLst>
            </p:nvPr>
          </p:nvSpPr>
          <p:spPr bwMode="auto">
            <a:xfrm>
              <a:off x="5142" y="272"/>
              <a:ext cx="464" cy="48"/>
            </a:xfrm>
            <a:prstGeom prst="rect">
              <a:avLst/>
            </a:prstGeom>
          </p:spPr>
          <p:txBody>
            <a:bodyPr wrap="none" fromWordArt="1">
              <a:prstTxWarp prst="textPlain">
                <a:avLst>
                  <a:gd name="adj" fmla="val 50000"/>
                </a:avLst>
              </a:prstTxWarp>
            </a:bodyPr>
            <a:lstStyle/>
            <a:p>
              <a:pPr algn="ctr"/>
              <a:r>
                <a:rPr lang="en-US" sz="4049" kern="10">
                  <a:ln w="9525">
                    <a:noFill/>
                    <a:round/>
                    <a:headEnd/>
                    <a:tailEnd/>
                  </a:ln>
                  <a:solidFill>
                    <a:schemeClr val="folHlink"/>
                  </a:solidFill>
                  <a:latin typeface="Arial"/>
                  <a:cs typeface="Arial"/>
                </a:rPr>
                <a:t>WWW.NMTP.INFO</a:t>
              </a:r>
              <a:endParaRPr lang="ru-RU" sz="4049" kern="10">
                <a:ln w="9525">
                  <a:noFill/>
                  <a:round/>
                  <a:headEnd/>
                  <a:tailEnd/>
                </a:ln>
                <a:solidFill>
                  <a:schemeClr val="folHlink"/>
                </a:solidFill>
                <a:latin typeface="Arial"/>
                <a:cs typeface="Arial"/>
              </a:endParaRPr>
            </a:p>
          </p:txBody>
        </p:sp>
        <p:sp>
          <p:nvSpPr>
            <p:cNvPr id="16" name="WordArt 1241"/>
            <p:cNvSpPr>
              <a:spLocks noChangeArrowheads="1" noChangeShapeType="1" noTextEdit="1"/>
            </p:cNvSpPr>
            <p:nvPr userDrawn="1">
              <p:custDataLst>
                <p:tags r:id="rId14"/>
              </p:custDataLst>
            </p:nvPr>
          </p:nvSpPr>
          <p:spPr bwMode="auto">
            <a:xfrm>
              <a:off x="912" y="263"/>
              <a:ext cx="1502" cy="57"/>
            </a:xfrm>
            <a:prstGeom prst="rect">
              <a:avLst/>
            </a:prstGeom>
          </p:spPr>
          <p:txBody>
            <a:bodyPr wrap="none" fromWordArt="1">
              <a:prstTxWarp prst="textPlain">
                <a:avLst>
                  <a:gd name="adj" fmla="val 50000"/>
                </a:avLst>
              </a:prstTxWarp>
            </a:bodyPr>
            <a:lstStyle/>
            <a:p>
              <a:pPr algn="ctr"/>
              <a:r>
                <a:rPr lang="ru-RU" sz="4049" kern="10">
                  <a:ln w="9525">
                    <a:noFill/>
                    <a:round/>
                    <a:headEnd/>
                    <a:tailEnd/>
                  </a:ln>
                  <a:solidFill>
                    <a:schemeClr val="folHlink"/>
                  </a:solidFill>
                  <a:latin typeface="Arial"/>
                  <a:cs typeface="Arial"/>
                </a:rPr>
                <a:t>НОВОРОССИЙСКИЙ МОРСКОЙ ТОРГОВЫЙ ПОРТ</a:t>
              </a:r>
            </a:p>
          </p:txBody>
        </p:sp>
        <p:sp>
          <p:nvSpPr>
            <p:cNvPr id="17" name="WordArt 1242"/>
            <p:cNvSpPr>
              <a:spLocks noChangeArrowheads="1" noChangeShapeType="1" noTextEdit="1"/>
            </p:cNvSpPr>
            <p:nvPr userDrawn="1">
              <p:custDataLst>
                <p:tags r:id="rId15"/>
              </p:custDataLst>
            </p:nvPr>
          </p:nvSpPr>
          <p:spPr bwMode="auto">
            <a:xfrm>
              <a:off x="2465" y="269"/>
              <a:ext cx="447" cy="51"/>
            </a:xfrm>
            <a:prstGeom prst="rect">
              <a:avLst/>
            </a:prstGeom>
          </p:spPr>
          <p:txBody>
            <a:bodyPr wrap="none" fromWordArt="1">
              <a:prstTxWarp prst="textPlain">
                <a:avLst>
                  <a:gd name="adj" fmla="val 50000"/>
                </a:avLst>
              </a:prstTxWarp>
            </a:bodyPr>
            <a:lstStyle/>
            <a:p>
              <a:pPr algn="ctr"/>
              <a:r>
                <a:rPr lang="ru-RU" sz="4049" kern="10">
                  <a:ln w="9525">
                    <a:noFill/>
                    <a:round/>
                    <a:headEnd/>
                    <a:tailEnd/>
                  </a:ln>
                  <a:solidFill>
                    <a:schemeClr val="hlink"/>
                  </a:solidFill>
                  <a:latin typeface="Arial"/>
                  <a:cs typeface="Arial"/>
                </a:rPr>
                <a:t>НМТП </a:t>
              </a:r>
              <a:r>
                <a:rPr lang="en-US" sz="4049" kern="10">
                  <a:ln w="9525">
                    <a:noFill/>
                    <a:round/>
                    <a:headEnd/>
                    <a:tailEnd/>
                  </a:ln>
                  <a:solidFill>
                    <a:schemeClr val="hlink"/>
                  </a:solidFill>
                  <a:latin typeface="Arial"/>
                  <a:cs typeface="Arial"/>
                </a:rPr>
                <a:t>I NCSP</a:t>
              </a:r>
              <a:endParaRPr lang="ru-RU" sz="4049" kern="10">
                <a:ln w="9525">
                  <a:noFill/>
                  <a:round/>
                  <a:headEnd/>
                  <a:tailEnd/>
                </a:ln>
                <a:solidFill>
                  <a:schemeClr val="hlink"/>
                </a:solidFill>
                <a:latin typeface="Arial"/>
                <a:cs typeface="Arial"/>
              </a:endParaRPr>
            </a:p>
          </p:txBody>
        </p:sp>
      </p:grpSp>
      <p:pic>
        <p:nvPicPr>
          <p:cNvPr id="18" name="Picture 1270" descr="C:\Users\V.Saushkina\AppData\Local\Microsoft\Windows\Temporary Internet Files\Content.Outlook\PCSD2US3\жрс (2).jpg"/>
          <p:cNvPicPr>
            <a:picLocks noChangeAspect="1" noChangeArrowheads="1"/>
          </p:cNvPicPr>
          <p:nvPr userDrawn="1"/>
        </p:nvPicPr>
        <p:blipFill>
          <a:blip r:embed="rId20" cstate="screen">
            <a:extLst>
              <a:ext uri="{28A0092B-C50C-407E-A947-70E740481C1C}">
                <a14:useLocalDpi xmlns:a14="http://schemas.microsoft.com/office/drawing/2010/main"/>
              </a:ext>
            </a:extLst>
          </a:blip>
          <a:srcRect/>
          <a:stretch>
            <a:fillRect/>
          </a:stretch>
        </p:blipFill>
        <p:spPr bwMode="auto">
          <a:xfrm>
            <a:off x="5425883" y="4917905"/>
            <a:ext cx="2568487" cy="17275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9" name="Picture 1271" descr="C:\Users\V.Saushkina\AppData\Local\Microsoft\Windows\Temporary Internet Files\Content.Outlook\PCSD2US3\1 (3).jpg"/>
          <p:cNvPicPr>
            <a:picLocks noChangeAspect="1" noChangeArrowheads="1"/>
          </p:cNvPicPr>
          <p:nvPr userDrawn="1"/>
        </p:nvPicPr>
        <p:blipFill>
          <a:blip r:embed="rId21" cstate="screen">
            <a:extLst>
              <a:ext uri="{28A0092B-C50C-407E-A947-70E740481C1C}">
                <a14:useLocalDpi xmlns:a14="http://schemas.microsoft.com/office/drawing/2010/main"/>
              </a:ext>
            </a:extLst>
          </a:blip>
          <a:srcRect/>
          <a:stretch>
            <a:fillRect/>
          </a:stretch>
        </p:blipFill>
        <p:spPr bwMode="auto">
          <a:xfrm>
            <a:off x="60780" y="4917881"/>
            <a:ext cx="2665392" cy="17288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0" name="Picture 1272" descr="C:\Users\V.Saushkina\AppData\Local\Microsoft\Windows\Temporary Internet Files\Content.Outlook\PCSD2US3\2 (5).jpg"/>
          <p:cNvPicPr>
            <a:picLocks noChangeAspect="1" noChangeArrowheads="1"/>
          </p:cNvPicPr>
          <p:nvPr userDrawn="1"/>
        </p:nvPicPr>
        <p:blipFill>
          <a:blip r:embed="rId22" cstate="screen">
            <a:extLst>
              <a:ext uri="{28A0092B-C50C-407E-A947-70E740481C1C}">
                <a14:useLocalDpi xmlns:a14="http://schemas.microsoft.com/office/drawing/2010/main"/>
              </a:ext>
            </a:extLst>
          </a:blip>
          <a:srcRect/>
          <a:stretch>
            <a:fillRect/>
          </a:stretch>
        </p:blipFill>
        <p:spPr bwMode="auto">
          <a:xfrm>
            <a:off x="2785102" y="4917905"/>
            <a:ext cx="2568487" cy="17275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1" name="Picture 1273" descr="C:\Users\V.Saushkina\AppData\Local\Microsoft\Windows\Temporary Internet Files\Content.Outlook\PCSD2US3\4 (2).jpg"/>
          <p:cNvPicPr>
            <a:picLocks noChangeAspect="1" noChangeArrowheads="1"/>
          </p:cNvPicPr>
          <p:nvPr userDrawn="1"/>
        </p:nvPicPr>
        <p:blipFill>
          <a:blip r:embed="rId23" cstate="screen">
            <a:extLst>
              <a:ext uri="{28A0092B-C50C-407E-A947-70E740481C1C}">
                <a14:useLocalDpi xmlns:a14="http://schemas.microsoft.com/office/drawing/2010/main"/>
              </a:ext>
            </a:extLst>
          </a:blip>
          <a:srcRect/>
          <a:stretch>
            <a:fillRect/>
          </a:stretch>
        </p:blipFill>
        <p:spPr bwMode="auto">
          <a:xfrm>
            <a:off x="8066685" y="4917880"/>
            <a:ext cx="2568487" cy="17275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13314" name="Rectangle 1026"/>
          <p:cNvSpPr>
            <a:spLocks noGrp="1" noChangeArrowheads="1"/>
          </p:cNvSpPr>
          <p:nvPr>
            <p:ph type="ctrTitle"/>
          </p:nvPr>
        </p:nvSpPr>
        <p:spPr>
          <a:xfrm>
            <a:off x="1704655" y="1239140"/>
            <a:ext cx="7920843" cy="467313"/>
          </a:xfrm>
        </p:spPr>
        <p:txBody>
          <a:bodyPr anchor="t"/>
          <a:lstStyle>
            <a:lvl1pPr>
              <a:defRPr sz="3037" b="0">
                <a:solidFill>
                  <a:schemeClr val="folHlink"/>
                </a:solidFill>
              </a:defRPr>
            </a:lvl1pPr>
          </a:lstStyle>
          <a:p>
            <a:pPr lvl="0"/>
            <a:r>
              <a:rPr lang="ru-RU" altLang="zh-CN" noProof="0"/>
              <a:t>Click to edit Master title</a:t>
            </a:r>
          </a:p>
        </p:txBody>
      </p:sp>
      <p:sp>
        <p:nvSpPr>
          <p:cNvPr id="13315" name="Rectangle 1027"/>
          <p:cNvSpPr>
            <a:spLocks noGrp="1" noChangeArrowheads="1"/>
          </p:cNvSpPr>
          <p:nvPr>
            <p:ph type="subTitle" idx="1"/>
          </p:nvPr>
        </p:nvSpPr>
        <p:spPr>
          <a:xfrm>
            <a:off x="1704655" y="3003159"/>
            <a:ext cx="7920843" cy="242311"/>
          </a:xfrm>
        </p:spPr>
        <p:txBody>
          <a:bodyPr>
            <a:spAutoFit/>
          </a:bodyPr>
          <a:lstStyle>
            <a:lvl1pPr>
              <a:defRPr sz="1575">
                <a:solidFill>
                  <a:schemeClr val="folHlink"/>
                </a:solidFill>
              </a:defRPr>
            </a:lvl1pPr>
          </a:lstStyle>
          <a:p>
            <a:pPr lvl="0"/>
            <a:r>
              <a:rPr lang="ru-RU" altLang="zh-CN" noProof="0"/>
              <a:t>Click to edit Master subtitle style</a:t>
            </a:r>
          </a:p>
        </p:txBody>
      </p:sp>
      <p:sp>
        <p:nvSpPr>
          <p:cNvPr id="22" name="SlideBottomBar"/>
          <p:cNvSpPr>
            <a:spLocks noChangeArrowheads="1"/>
          </p:cNvSpPr>
          <p:nvPr userDrawn="1">
            <p:custDataLst>
              <p:tags r:id="rId12"/>
            </p:custDataLst>
          </p:nvPr>
        </p:nvSpPr>
        <p:spPr bwMode="auto">
          <a:xfrm>
            <a:off x="7681" y="7083389"/>
            <a:ext cx="10691813" cy="474935"/>
          </a:xfrm>
          <a:prstGeom prst="rect">
            <a:avLst/>
          </a:prstGeom>
          <a:solidFill>
            <a:schemeClr val="accent1">
              <a:lumMod val="25000"/>
            </a:schemeClr>
          </a:solidFill>
          <a:ln>
            <a:noFill/>
          </a:ln>
          <a:effectLst/>
          <a:extLst/>
        </p:spPr>
        <p:txBody>
          <a:bodyPr wrap="none" lIns="102623" tIns="51314" rIns="102623" bIns="51314" anchor="ctr"/>
          <a:lstStyle/>
          <a:p>
            <a:pPr algn="ctr">
              <a:defRPr/>
            </a:pPr>
            <a:endParaRPr lang="ru-RU" sz="2094">
              <a:solidFill>
                <a:srgbClr val="000000"/>
              </a:solidFill>
              <a:latin typeface="Arial" pitchFamily="34" charset="0"/>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E26E469A-C681-4A6A-8F66-86F3C645AC53}" type="slidenum">
              <a:rPr lang="ru-RU"/>
              <a:pPr>
                <a:defRPr/>
              </a:pPr>
              <a:t>‹#›</a:t>
            </a:fld>
            <a:r>
              <a:rPr lang="ru-RU"/>
              <a:t> </a:t>
            </a: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4740" y="4858267"/>
            <a:ext cx="9087566" cy="519237"/>
          </a:xfrm>
        </p:spPr>
        <p:txBody>
          <a:bodyPr anchor="t"/>
          <a:lstStyle>
            <a:lvl1pPr algn="l">
              <a:defRPr sz="3374" b="1" cap="all"/>
            </a:lvl1pPr>
          </a:lstStyle>
          <a:p>
            <a:r>
              <a:rPr lang="ru-RU"/>
              <a:t>Образец заголовка</a:t>
            </a:r>
          </a:p>
        </p:txBody>
      </p:sp>
      <p:sp>
        <p:nvSpPr>
          <p:cNvPr id="3" name="Текст 2"/>
          <p:cNvSpPr>
            <a:spLocks noGrp="1"/>
          </p:cNvSpPr>
          <p:nvPr>
            <p:ph type="body" idx="1"/>
          </p:nvPr>
        </p:nvSpPr>
        <p:spPr>
          <a:xfrm>
            <a:off x="844740" y="3204919"/>
            <a:ext cx="9087566" cy="1653344"/>
          </a:xfrm>
        </p:spPr>
        <p:txBody>
          <a:bodyPr anchor="b"/>
          <a:lstStyle>
            <a:lvl1pPr marL="0" indent="0">
              <a:buNone/>
              <a:defRPr sz="1687"/>
            </a:lvl1pPr>
            <a:lvl2pPr marL="385168" indent="0">
              <a:buNone/>
              <a:defRPr sz="1575"/>
            </a:lvl2pPr>
            <a:lvl3pPr marL="770336" indent="0">
              <a:buNone/>
              <a:defRPr sz="1350"/>
            </a:lvl3pPr>
            <a:lvl4pPr marL="1155507" indent="0">
              <a:buNone/>
              <a:defRPr sz="1125"/>
            </a:lvl4pPr>
            <a:lvl5pPr marL="1540682" indent="0">
              <a:buNone/>
              <a:defRPr sz="1125"/>
            </a:lvl5pPr>
            <a:lvl6pPr marL="1925850" indent="0">
              <a:buNone/>
              <a:defRPr sz="1125"/>
            </a:lvl6pPr>
            <a:lvl7pPr marL="2311017" indent="0">
              <a:buNone/>
              <a:defRPr sz="1125"/>
            </a:lvl7pPr>
            <a:lvl8pPr marL="2696185" indent="0">
              <a:buNone/>
              <a:defRPr sz="1125"/>
            </a:lvl8pPr>
            <a:lvl9pPr marL="3081355" indent="0">
              <a:buNone/>
              <a:defRPr sz="1125"/>
            </a:lvl9pPr>
          </a:lstStyle>
          <a:p>
            <a:pPr lvl="0"/>
            <a:r>
              <a:rPr lang="ru-RU"/>
              <a:t>Образец текста</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9BBAA345-C04B-43F2-B482-8F73DB82F7A6}" type="slidenum">
              <a:rPr lang="ru-RU"/>
              <a:pPr>
                <a:defRPr/>
              </a:pPr>
              <a:t>‹#›</a:t>
            </a:fld>
            <a:r>
              <a:rPr lang="ru-RU"/>
              <a:t> </a:t>
            </a:r>
          </a:p>
        </p:txBody>
      </p:sp>
    </p:spTree>
    <p:extLst>
      <p:ext uri="{BB962C8B-B14F-4D97-AF65-F5344CB8AC3E}">
        <p14:creationId xmlns:p14="http://schemas.microsoft.com/office/powerpoint/2010/main" val="412263175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1733054" y="2381818"/>
            <a:ext cx="2475500" cy="1374811"/>
          </a:xfrm>
        </p:spPr>
        <p:txBody>
          <a:bodyPr/>
          <a:lstStyle>
            <a:lvl1pPr>
              <a:defRPr sz="2362"/>
            </a:lvl1pPr>
            <a:lvl2pPr>
              <a:defRPr sz="2024"/>
            </a:lvl2pPr>
            <a:lvl3pPr>
              <a:defRPr sz="1687"/>
            </a:lvl3pPr>
            <a:lvl4pPr>
              <a:defRPr sz="1575"/>
            </a:lvl4pPr>
            <a:lvl5pPr>
              <a:defRPr sz="1575"/>
            </a:lvl5pPr>
            <a:lvl6pPr>
              <a:defRPr sz="1575"/>
            </a:lvl6pPr>
            <a:lvl7pPr>
              <a:defRPr sz="1575"/>
            </a:lvl7pPr>
            <a:lvl8pPr>
              <a:defRPr sz="1575"/>
            </a:lvl8pPr>
            <a:lvl9pPr>
              <a:defRPr sz="1575"/>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390383" y="2381818"/>
            <a:ext cx="2475501" cy="1374811"/>
          </a:xfrm>
        </p:spPr>
        <p:txBody>
          <a:bodyPr/>
          <a:lstStyle>
            <a:lvl1pPr>
              <a:defRPr sz="2362"/>
            </a:lvl1pPr>
            <a:lvl2pPr>
              <a:defRPr sz="2024"/>
            </a:lvl2pPr>
            <a:lvl3pPr>
              <a:defRPr sz="1687"/>
            </a:lvl3pPr>
            <a:lvl4pPr>
              <a:defRPr sz="1575"/>
            </a:lvl4pPr>
            <a:lvl5pPr>
              <a:defRPr sz="1575"/>
            </a:lvl5pPr>
            <a:lvl6pPr>
              <a:defRPr sz="1575"/>
            </a:lvl6pPr>
            <a:lvl7pPr>
              <a:defRPr sz="1575"/>
            </a:lvl7pPr>
            <a:lvl8pPr>
              <a:defRPr sz="1575"/>
            </a:lvl8pPr>
            <a:lvl9pPr>
              <a:defRPr sz="1575"/>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92779363-4EC6-4A87-8191-B0E76E3500A1}" type="slidenum">
              <a:rPr lang="ru-RU"/>
              <a:pPr>
                <a:defRPr/>
              </a:pPr>
              <a:t>‹#›</a:t>
            </a:fld>
            <a:r>
              <a:rPr lang="ru-RU"/>
              <a:t> </a:t>
            </a:r>
          </a:p>
        </p:txBody>
      </p:sp>
    </p:spTree>
    <p:extLst>
      <p:ext uri="{BB962C8B-B14F-4D97-AF65-F5344CB8AC3E}">
        <p14:creationId xmlns:p14="http://schemas.microsoft.com/office/powerpoint/2010/main" val="67522004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18" y="1337297"/>
            <a:ext cx="9623579" cy="225003"/>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534133" y="1692641"/>
            <a:ext cx="4723717" cy="705261"/>
          </a:xfrm>
        </p:spPr>
        <p:txBody>
          <a:bodyPr anchor="b"/>
          <a:lstStyle>
            <a:lvl1pPr marL="0" indent="0">
              <a:buNone/>
              <a:defRPr sz="2024" b="1"/>
            </a:lvl1pPr>
            <a:lvl2pPr marL="385168" indent="0">
              <a:buNone/>
              <a:defRPr sz="1687" b="1"/>
            </a:lvl2pPr>
            <a:lvl3pPr marL="770336" indent="0">
              <a:buNone/>
              <a:defRPr sz="1575" b="1"/>
            </a:lvl3pPr>
            <a:lvl4pPr marL="1155507" indent="0">
              <a:buNone/>
              <a:defRPr sz="1350" b="1"/>
            </a:lvl4pPr>
            <a:lvl5pPr marL="1540682" indent="0">
              <a:buNone/>
              <a:defRPr sz="1350" b="1"/>
            </a:lvl5pPr>
            <a:lvl6pPr marL="1925850" indent="0">
              <a:buNone/>
              <a:defRPr sz="1350" b="1"/>
            </a:lvl6pPr>
            <a:lvl7pPr marL="2311017" indent="0">
              <a:buNone/>
              <a:defRPr sz="1350" b="1"/>
            </a:lvl7pPr>
            <a:lvl8pPr marL="2696185" indent="0">
              <a:buNone/>
              <a:defRPr sz="1350" b="1"/>
            </a:lvl8pPr>
            <a:lvl9pPr marL="3081355" indent="0">
              <a:buNone/>
              <a:defRPr sz="1350" b="1"/>
            </a:lvl9pPr>
          </a:lstStyle>
          <a:p>
            <a:pPr lvl="0"/>
            <a:r>
              <a:rPr lang="ru-RU"/>
              <a:t>Образец текста</a:t>
            </a:r>
          </a:p>
        </p:txBody>
      </p:sp>
      <p:sp>
        <p:nvSpPr>
          <p:cNvPr id="4" name="Объект 3"/>
          <p:cNvSpPr>
            <a:spLocks noGrp="1"/>
          </p:cNvSpPr>
          <p:nvPr>
            <p:ph sz="half" idx="2"/>
          </p:nvPr>
        </p:nvSpPr>
        <p:spPr>
          <a:xfrm>
            <a:off x="534133" y="2397885"/>
            <a:ext cx="4723717" cy="4354758"/>
          </a:xfrm>
        </p:spPr>
        <p:txBody>
          <a:bodyPr/>
          <a:lstStyle>
            <a:lvl1pPr>
              <a:defRPr sz="2024"/>
            </a:lvl1pPr>
            <a:lvl2pPr>
              <a:defRPr sz="1687"/>
            </a:lvl2pPr>
            <a:lvl3pPr>
              <a:defRPr sz="1575"/>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432087" y="1692641"/>
            <a:ext cx="4725611" cy="705261"/>
          </a:xfrm>
        </p:spPr>
        <p:txBody>
          <a:bodyPr anchor="b"/>
          <a:lstStyle>
            <a:lvl1pPr marL="0" indent="0">
              <a:buNone/>
              <a:defRPr sz="2024" b="1"/>
            </a:lvl1pPr>
            <a:lvl2pPr marL="385168" indent="0">
              <a:buNone/>
              <a:defRPr sz="1687" b="1"/>
            </a:lvl2pPr>
            <a:lvl3pPr marL="770336" indent="0">
              <a:buNone/>
              <a:defRPr sz="1575" b="1"/>
            </a:lvl3pPr>
            <a:lvl4pPr marL="1155507" indent="0">
              <a:buNone/>
              <a:defRPr sz="1350" b="1"/>
            </a:lvl4pPr>
            <a:lvl5pPr marL="1540682" indent="0">
              <a:buNone/>
              <a:defRPr sz="1350" b="1"/>
            </a:lvl5pPr>
            <a:lvl6pPr marL="1925850" indent="0">
              <a:buNone/>
              <a:defRPr sz="1350" b="1"/>
            </a:lvl6pPr>
            <a:lvl7pPr marL="2311017" indent="0">
              <a:buNone/>
              <a:defRPr sz="1350" b="1"/>
            </a:lvl7pPr>
            <a:lvl8pPr marL="2696185" indent="0">
              <a:buNone/>
              <a:defRPr sz="1350" b="1"/>
            </a:lvl8pPr>
            <a:lvl9pPr marL="3081355" indent="0">
              <a:buNone/>
              <a:defRPr sz="1350" b="1"/>
            </a:lvl9pPr>
          </a:lstStyle>
          <a:p>
            <a:pPr lvl="0"/>
            <a:r>
              <a:rPr lang="ru-RU"/>
              <a:t>Образец текста</a:t>
            </a:r>
          </a:p>
        </p:txBody>
      </p:sp>
      <p:sp>
        <p:nvSpPr>
          <p:cNvPr id="6" name="Объект 5"/>
          <p:cNvSpPr>
            <a:spLocks noGrp="1"/>
          </p:cNvSpPr>
          <p:nvPr>
            <p:ph sz="quarter" idx="4"/>
          </p:nvPr>
        </p:nvSpPr>
        <p:spPr>
          <a:xfrm>
            <a:off x="5432087" y="2397885"/>
            <a:ext cx="4725611" cy="4354758"/>
          </a:xfrm>
        </p:spPr>
        <p:txBody>
          <a:bodyPr/>
          <a:lstStyle>
            <a:lvl1pPr>
              <a:defRPr sz="2024"/>
            </a:lvl1pPr>
            <a:lvl2pPr>
              <a:defRPr sz="1687"/>
            </a:lvl2pPr>
            <a:lvl3pPr>
              <a:defRPr sz="1575"/>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280"/>
          <p:cNvSpPr>
            <a:spLocks noGrp="1" noChangeArrowheads="1"/>
          </p:cNvSpPr>
          <p:nvPr>
            <p:ph type="sldNum" sz="quarter" idx="10"/>
            <p:custDataLst>
              <p:tags r:id="rId1"/>
            </p:custDataLst>
          </p:nvPr>
        </p:nvSpPr>
        <p:spPr>
          <a:ln/>
        </p:spPr>
        <p:txBody>
          <a:bodyPr/>
          <a:lstStyle>
            <a:lvl1pPr>
              <a:defRPr/>
            </a:lvl1pPr>
          </a:lstStyle>
          <a:p>
            <a:pPr>
              <a:defRPr/>
            </a:pPr>
            <a:fld id="{565BCE1F-CA94-4BB4-B4AF-BD39BD8A2174}" type="slidenum">
              <a:rPr lang="ru-RU"/>
              <a:pPr>
                <a:defRPr/>
              </a:pPr>
              <a:t>‹#›</a:t>
            </a:fld>
            <a:r>
              <a:rPr lang="ru-RU"/>
              <a:t> </a:t>
            </a:r>
          </a:p>
        </p:txBody>
      </p:sp>
    </p:spTree>
    <p:extLst>
      <p:ext uri="{BB962C8B-B14F-4D97-AF65-F5344CB8AC3E}">
        <p14:creationId xmlns:p14="http://schemas.microsoft.com/office/powerpoint/2010/main" val="296996787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280"/>
          <p:cNvSpPr>
            <a:spLocks noGrp="1" noChangeArrowheads="1"/>
          </p:cNvSpPr>
          <p:nvPr>
            <p:ph type="sldNum" sz="quarter" idx="10"/>
            <p:custDataLst>
              <p:tags r:id="rId1"/>
            </p:custDataLst>
          </p:nvPr>
        </p:nvSpPr>
        <p:spPr>
          <a:ln/>
        </p:spPr>
        <p:txBody>
          <a:bodyPr/>
          <a:lstStyle>
            <a:lvl1pPr>
              <a:defRPr/>
            </a:lvl1pPr>
          </a:lstStyle>
          <a:p>
            <a:pPr>
              <a:defRPr/>
            </a:pPr>
            <a:fld id="{3BF47C4D-D269-4939-8201-460055B3D2F5}" type="slidenum">
              <a:rPr lang="ru-RU"/>
              <a:pPr>
                <a:defRPr/>
              </a:pPr>
              <a:t>‹#›</a:t>
            </a:fld>
            <a:r>
              <a:rPr lang="ru-RU"/>
              <a:t> </a:t>
            </a:r>
          </a:p>
        </p:txBody>
      </p:sp>
    </p:spTree>
    <p:extLst>
      <p:ext uri="{BB962C8B-B14F-4D97-AF65-F5344CB8AC3E}">
        <p14:creationId xmlns:p14="http://schemas.microsoft.com/office/powerpoint/2010/main" val="262546671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80"/>
          <p:cNvSpPr>
            <a:spLocks noGrp="1" noChangeArrowheads="1"/>
          </p:cNvSpPr>
          <p:nvPr>
            <p:ph type="sldNum" sz="quarter" idx="10"/>
            <p:custDataLst>
              <p:tags r:id="rId1"/>
            </p:custDataLst>
          </p:nvPr>
        </p:nvSpPr>
        <p:spPr>
          <a:ln/>
        </p:spPr>
        <p:txBody>
          <a:bodyPr/>
          <a:lstStyle>
            <a:lvl1pPr>
              <a:defRPr/>
            </a:lvl1pPr>
          </a:lstStyle>
          <a:p>
            <a:pPr>
              <a:defRPr/>
            </a:pPr>
            <a:fld id="{85C88409-6395-4B00-8471-FF9A9AD8C707}" type="slidenum">
              <a:rPr lang="ru-RU"/>
              <a:pPr>
                <a:defRPr/>
              </a:pPr>
              <a:t>‹#›</a:t>
            </a:fld>
            <a:r>
              <a:rPr lang="ru-RU"/>
              <a:t> </a:t>
            </a:r>
          </a:p>
        </p:txBody>
      </p:sp>
    </p:spTree>
    <p:extLst>
      <p:ext uri="{BB962C8B-B14F-4D97-AF65-F5344CB8AC3E}">
        <p14:creationId xmlns:p14="http://schemas.microsoft.com/office/powerpoint/2010/main" val="181947974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32" y="1322322"/>
            <a:ext cx="3517220" cy="259618"/>
          </a:xfrm>
        </p:spPr>
        <p:txBody>
          <a:bodyPr/>
          <a:lstStyle>
            <a:lvl1pPr algn="l">
              <a:defRPr sz="1687" b="1"/>
            </a:lvl1pPr>
          </a:lstStyle>
          <a:p>
            <a:r>
              <a:rPr lang="ru-RU"/>
              <a:t>Образец заголовка</a:t>
            </a:r>
          </a:p>
        </p:txBody>
      </p:sp>
      <p:sp>
        <p:nvSpPr>
          <p:cNvPr id="3" name="Объект 2"/>
          <p:cNvSpPr>
            <a:spLocks noGrp="1"/>
          </p:cNvSpPr>
          <p:nvPr>
            <p:ph idx="1"/>
          </p:nvPr>
        </p:nvSpPr>
        <p:spPr>
          <a:xfrm>
            <a:off x="4180131" y="301753"/>
            <a:ext cx="5977566" cy="6450898"/>
          </a:xfrm>
        </p:spPr>
        <p:txBody>
          <a:bodyPr/>
          <a:lstStyle>
            <a:lvl1pPr>
              <a:defRPr sz="2699"/>
            </a:lvl1pPr>
            <a:lvl2pPr>
              <a:defRPr sz="2362"/>
            </a:lvl2pPr>
            <a:lvl3pPr>
              <a:defRPr sz="2024"/>
            </a:lvl3pPr>
            <a:lvl4pPr>
              <a:defRPr sz="1687"/>
            </a:lvl4pPr>
            <a:lvl5pPr>
              <a:defRPr sz="1687"/>
            </a:lvl5pPr>
            <a:lvl6pPr>
              <a:defRPr sz="1687"/>
            </a:lvl6pPr>
            <a:lvl7pPr>
              <a:defRPr sz="1687"/>
            </a:lvl7pPr>
            <a:lvl8pPr>
              <a:defRPr sz="1687"/>
            </a:lvl8pPr>
            <a:lvl9pPr>
              <a:defRPr sz="168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534132" y="1581926"/>
            <a:ext cx="3517220" cy="5170718"/>
          </a:xfrm>
        </p:spPr>
        <p:txBody>
          <a:bodyPr/>
          <a:lstStyle>
            <a:lvl1pPr marL="0" indent="0">
              <a:buNone/>
              <a:defRPr sz="1125"/>
            </a:lvl1pPr>
            <a:lvl2pPr marL="385168" indent="0">
              <a:buNone/>
              <a:defRPr sz="1012"/>
            </a:lvl2pPr>
            <a:lvl3pPr marL="770336" indent="0">
              <a:buNone/>
              <a:defRPr sz="787"/>
            </a:lvl3pPr>
            <a:lvl4pPr marL="1155507" indent="0">
              <a:buNone/>
              <a:defRPr sz="787"/>
            </a:lvl4pPr>
            <a:lvl5pPr marL="1540682" indent="0">
              <a:buNone/>
              <a:defRPr sz="787"/>
            </a:lvl5pPr>
            <a:lvl6pPr marL="1925850" indent="0">
              <a:buNone/>
              <a:defRPr sz="787"/>
            </a:lvl6pPr>
            <a:lvl7pPr marL="2311017" indent="0">
              <a:buNone/>
              <a:defRPr sz="787"/>
            </a:lvl7pPr>
            <a:lvl8pPr marL="2696185" indent="0">
              <a:buNone/>
              <a:defRPr sz="787"/>
            </a:lvl8pPr>
            <a:lvl9pPr marL="3081355" indent="0">
              <a:buNone/>
              <a:defRPr sz="787"/>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FA494A10-F29B-4C00-AA50-41E24E7D811E}" type="slidenum">
              <a:rPr lang="ru-RU"/>
              <a:pPr>
                <a:defRPr/>
              </a:pPr>
              <a:t>‹#›</a:t>
            </a:fld>
            <a:r>
              <a:rPr lang="ru-RU"/>
              <a:t> </a:t>
            </a:r>
          </a:p>
        </p:txBody>
      </p:sp>
    </p:spTree>
    <p:extLst>
      <p:ext uri="{BB962C8B-B14F-4D97-AF65-F5344CB8AC3E}">
        <p14:creationId xmlns:p14="http://schemas.microsoft.com/office/powerpoint/2010/main" val="242597569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4803" y="5657442"/>
            <a:ext cx="6415088" cy="259618"/>
          </a:xfrm>
        </p:spPr>
        <p:txBody>
          <a:bodyPr/>
          <a:lstStyle>
            <a:lvl1pPr algn="l">
              <a:defRPr sz="1687" b="1"/>
            </a:lvl1pPr>
          </a:lstStyle>
          <a:p>
            <a:r>
              <a:rPr lang="ru-RU"/>
              <a:t>Образец заголовка</a:t>
            </a:r>
          </a:p>
        </p:txBody>
      </p:sp>
      <p:sp>
        <p:nvSpPr>
          <p:cNvPr id="3" name="Рисунок 2"/>
          <p:cNvSpPr>
            <a:spLocks noGrp="1"/>
          </p:cNvSpPr>
          <p:nvPr>
            <p:ph type="pic" idx="1"/>
          </p:nvPr>
        </p:nvSpPr>
        <p:spPr>
          <a:xfrm>
            <a:off x="2094803" y="674907"/>
            <a:ext cx="6415088" cy="4536877"/>
          </a:xfrm>
        </p:spPr>
        <p:txBody>
          <a:bodyPr/>
          <a:lstStyle>
            <a:lvl1pPr marL="0" indent="0">
              <a:buNone/>
              <a:defRPr sz="2699"/>
            </a:lvl1pPr>
            <a:lvl2pPr marL="385168" indent="0">
              <a:buNone/>
              <a:defRPr sz="2362"/>
            </a:lvl2pPr>
            <a:lvl3pPr marL="770336" indent="0">
              <a:buNone/>
              <a:defRPr sz="2024"/>
            </a:lvl3pPr>
            <a:lvl4pPr marL="1155507" indent="0">
              <a:buNone/>
              <a:defRPr sz="1687"/>
            </a:lvl4pPr>
            <a:lvl5pPr marL="1540682" indent="0">
              <a:buNone/>
              <a:defRPr sz="1687"/>
            </a:lvl5pPr>
            <a:lvl6pPr marL="1925850" indent="0">
              <a:buNone/>
              <a:defRPr sz="1687"/>
            </a:lvl6pPr>
            <a:lvl7pPr marL="2311017" indent="0">
              <a:buNone/>
              <a:defRPr sz="1687"/>
            </a:lvl7pPr>
            <a:lvl8pPr marL="2696185" indent="0">
              <a:buNone/>
              <a:defRPr sz="1687"/>
            </a:lvl8pPr>
            <a:lvl9pPr marL="3081355" indent="0">
              <a:buNone/>
              <a:defRPr sz="1687"/>
            </a:lvl9pPr>
          </a:lstStyle>
          <a:p>
            <a:pPr lvl="0"/>
            <a:endParaRPr lang="ru-RU" noProof="0"/>
          </a:p>
        </p:txBody>
      </p:sp>
      <p:sp>
        <p:nvSpPr>
          <p:cNvPr id="4" name="Текст 3"/>
          <p:cNvSpPr>
            <a:spLocks noGrp="1"/>
          </p:cNvSpPr>
          <p:nvPr>
            <p:ph type="body" sz="half" idx="2"/>
          </p:nvPr>
        </p:nvSpPr>
        <p:spPr>
          <a:xfrm>
            <a:off x="2094803" y="5917043"/>
            <a:ext cx="6415088" cy="887379"/>
          </a:xfrm>
        </p:spPr>
        <p:txBody>
          <a:bodyPr/>
          <a:lstStyle>
            <a:lvl1pPr marL="0" indent="0">
              <a:buNone/>
              <a:defRPr sz="1125"/>
            </a:lvl1pPr>
            <a:lvl2pPr marL="385168" indent="0">
              <a:buNone/>
              <a:defRPr sz="1012"/>
            </a:lvl2pPr>
            <a:lvl3pPr marL="770336" indent="0">
              <a:buNone/>
              <a:defRPr sz="787"/>
            </a:lvl3pPr>
            <a:lvl4pPr marL="1155507" indent="0">
              <a:buNone/>
              <a:defRPr sz="787"/>
            </a:lvl4pPr>
            <a:lvl5pPr marL="1540682" indent="0">
              <a:buNone/>
              <a:defRPr sz="787"/>
            </a:lvl5pPr>
            <a:lvl6pPr marL="1925850" indent="0">
              <a:buNone/>
              <a:defRPr sz="787"/>
            </a:lvl6pPr>
            <a:lvl7pPr marL="2311017" indent="0">
              <a:buNone/>
              <a:defRPr sz="787"/>
            </a:lvl7pPr>
            <a:lvl8pPr marL="2696185" indent="0">
              <a:buNone/>
              <a:defRPr sz="787"/>
            </a:lvl8pPr>
            <a:lvl9pPr marL="3081355" indent="0">
              <a:buNone/>
              <a:defRPr sz="787"/>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8FFACCBF-1B3D-4234-A9FC-82E51AEB66B4}" type="slidenum">
              <a:rPr lang="ru-RU"/>
              <a:pPr>
                <a:defRPr/>
              </a:pPr>
              <a:t>‹#›</a:t>
            </a:fld>
            <a:r>
              <a:rPr lang="ru-RU"/>
              <a:t> </a:t>
            </a:r>
          </a:p>
        </p:txBody>
      </p:sp>
    </p:spTree>
    <p:extLst>
      <p:ext uri="{BB962C8B-B14F-4D97-AF65-F5344CB8AC3E}">
        <p14:creationId xmlns:p14="http://schemas.microsoft.com/office/powerpoint/2010/main" val="79400031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C4CDCA5D-965D-4E74-9506-1D01B77CFC10}" type="slidenum">
              <a:rPr lang="ru-RU"/>
              <a:pPr>
                <a:defRPr/>
              </a:pPr>
              <a:t>‹#›</a:t>
            </a:fld>
            <a:r>
              <a:rPr lang="ru-RU"/>
              <a:t> </a:t>
            </a:r>
          </a:p>
        </p:txBody>
      </p:sp>
    </p:spTree>
    <p:extLst>
      <p:ext uri="{BB962C8B-B14F-4D97-AF65-F5344CB8AC3E}">
        <p14:creationId xmlns:p14="http://schemas.microsoft.com/office/powerpoint/2010/main" val="9552251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31035" y="474952"/>
            <a:ext cx="224998" cy="3281692"/>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187526" y="474952"/>
            <a:ext cx="6761695" cy="3281692"/>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249761D8-09AE-448D-8EB9-02CDA6793271}" type="slidenum">
              <a:rPr lang="ru-RU"/>
              <a:pPr>
                <a:defRPr/>
              </a:pPr>
              <a:t>‹#›</a:t>
            </a:fld>
            <a:r>
              <a:rPr lang="ru-RU"/>
              <a:t> </a:t>
            </a:r>
          </a:p>
        </p:txBody>
      </p:sp>
    </p:spTree>
    <p:extLst>
      <p:ext uri="{BB962C8B-B14F-4D97-AF65-F5344CB8AC3E}">
        <p14:creationId xmlns:p14="http://schemas.microsoft.com/office/powerpoint/2010/main" val="180187277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custDataLst>
              <p:tags r:id="rId2"/>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798218" name="think-cell Slide" r:id="rId18" imgW="360" imgH="360" progId="TCLayout.ActiveDocument.1">
                  <p:embed/>
                </p:oleObj>
              </mc:Choice>
              <mc:Fallback>
                <p:oleObj name="think-cell Slide" r:id="rId18" imgW="360" imgH="360" progId="TCLayout.ActiveDocument.1">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 name="Picture 6" descr="H:\Invest\LOGO\Слайды\ОТКРЫТЫЕ ИСТОЧНИКИ (РАЗНОЕ)\НЛЭ\сайт НЛЭ\НЛЭ_15.jpg"/>
          <p:cNvPicPr>
            <a:picLocks noChangeAspect="1" noChangeArrowheads="1"/>
          </p:cNvPicPr>
          <p:nvPr userDrawn="1">
            <p:custDataLst>
              <p:tags r:id="rId3"/>
            </p:custDataLst>
          </p:nvPr>
        </p:nvPicPr>
        <p:blipFill>
          <a:blip r:embed="rId20" cstate="screen">
            <a:extLst>
              <a:ext uri="{28A0092B-C50C-407E-A947-70E740481C1C}">
                <a14:useLocalDpi xmlns:a14="http://schemas.microsoft.com/office/drawing/2010/main"/>
              </a:ext>
            </a:extLst>
          </a:blip>
          <a:srcRect/>
          <a:stretch>
            <a:fillRect/>
          </a:stretch>
        </p:blipFill>
        <p:spPr bwMode="auto">
          <a:xfrm>
            <a:off x="2695210" y="4926111"/>
            <a:ext cx="2642174" cy="2633566"/>
          </a:xfrm>
          <a:prstGeom prst="rect">
            <a:avLst/>
          </a:prstGeom>
          <a:noFill/>
          <a:ln w="9525">
            <a:noFill/>
            <a:miter lim="800000"/>
            <a:headEnd/>
            <a:tailEnd/>
          </a:ln>
        </p:spPr>
      </p:pic>
      <p:pic>
        <p:nvPicPr>
          <p:cNvPr id="6" name="Picture 12" descr="Работа двухконсольного козлового крана RMG на ж/д фронте"/>
          <p:cNvPicPr>
            <a:picLocks noChangeAspect="1" noChangeArrowheads="1"/>
          </p:cNvPicPr>
          <p:nvPr userDrawn="1">
            <p:custDataLst>
              <p:tags r:id="rId4"/>
            </p:custDataLst>
          </p:nvPr>
        </p:nvPicPr>
        <p:blipFill>
          <a:blip r:embed="rId21" cstate="screen">
            <a:extLst>
              <a:ext uri="{28A0092B-C50C-407E-A947-70E740481C1C}">
                <a14:useLocalDpi xmlns:a14="http://schemas.microsoft.com/office/drawing/2010/main"/>
              </a:ext>
            </a:extLst>
          </a:blip>
          <a:srcRect/>
          <a:stretch>
            <a:fillRect/>
          </a:stretch>
        </p:blipFill>
        <p:spPr bwMode="auto">
          <a:xfrm>
            <a:off x="8034486" y="4926111"/>
            <a:ext cx="2591036" cy="2633566"/>
          </a:xfrm>
          <a:prstGeom prst="rect">
            <a:avLst/>
          </a:prstGeom>
          <a:noFill/>
          <a:ln w="9525">
            <a:noFill/>
            <a:miter lim="800000"/>
            <a:headEnd/>
            <a:tailEnd/>
          </a:ln>
        </p:spPr>
      </p:pic>
      <p:pic>
        <p:nvPicPr>
          <p:cNvPr id="7" name="Picture 5" descr="H:\Invest\LOGO\Слайды\ОТКРЫТЫЕ ИСТОЧНИКИ (РАЗНОЕ)\НЛЭ\сайт НЛЭ\049.jpg"/>
          <p:cNvPicPr>
            <a:picLocks noChangeAspect="1" noChangeArrowheads="1"/>
          </p:cNvPicPr>
          <p:nvPr userDrawn="1">
            <p:custDataLst>
              <p:tags r:id="rId5"/>
            </p:custDataLst>
          </p:nvPr>
        </p:nvPicPr>
        <p:blipFill>
          <a:blip r:embed="rId22" cstate="screen">
            <a:extLst>
              <a:ext uri="{28A0092B-C50C-407E-A947-70E740481C1C}">
                <a14:useLocalDpi xmlns:a14="http://schemas.microsoft.com/office/drawing/2010/main"/>
              </a:ext>
            </a:extLst>
          </a:blip>
          <a:srcRect/>
          <a:stretch>
            <a:fillRect/>
          </a:stretch>
        </p:blipFill>
        <p:spPr bwMode="auto">
          <a:xfrm>
            <a:off x="70084" y="4926111"/>
            <a:ext cx="2570201" cy="2633566"/>
          </a:xfrm>
          <a:prstGeom prst="rect">
            <a:avLst/>
          </a:prstGeom>
          <a:noFill/>
          <a:ln w="9525">
            <a:noFill/>
            <a:miter lim="800000"/>
            <a:headEnd/>
            <a:tailEnd/>
          </a:ln>
        </p:spPr>
      </p:pic>
      <p:pic>
        <p:nvPicPr>
          <p:cNvPr id="8" name="Picture 2" descr="H:\Invest\LOGO\Слайды\ОТКРЫТЫЕ ИСТОЧНИКИ (РАЗНОЕ)\НЛЭ\сайт НЛЭ\грузы_6.jpg"/>
          <p:cNvPicPr>
            <a:picLocks noChangeAspect="1" noChangeArrowheads="1"/>
          </p:cNvPicPr>
          <p:nvPr userDrawn="1">
            <p:custDataLst>
              <p:tags r:id="rId6"/>
            </p:custDataLst>
          </p:nvPr>
        </p:nvPicPr>
        <p:blipFill>
          <a:blip r:embed="rId23" cstate="screen">
            <a:extLst>
              <a:ext uri="{28A0092B-C50C-407E-A947-70E740481C1C}">
                <a14:useLocalDpi xmlns:a14="http://schemas.microsoft.com/office/drawing/2010/main"/>
              </a:ext>
            </a:extLst>
          </a:blip>
          <a:srcRect/>
          <a:stretch>
            <a:fillRect/>
          </a:stretch>
        </p:blipFill>
        <p:spPr bwMode="auto">
          <a:xfrm>
            <a:off x="5394207" y="4926111"/>
            <a:ext cx="2583461" cy="2633566"/>
          </a:xfrm>
          <a:prstGeom prst="rect">
            <a:avLst/>
          </a:prstGeom>
          <a:noFill/>
          <a:ln w="9525">
            <a:noFill/>
            <a:miter lim="800000"/>
            <a:headEnd/>
            <a:tailEnd/>
          </a:ln>
        </p:spPr>
      </p:pic>
      <p:sp>
        <p:nvSpPr>
          <p:cNvPr id="10" name="Working Draft Text" hidden="1"/>
          <p:cNvSpPr txBox="1">
            <a:spLocks noChangeArrowheads="1"/>
          </p:cNvSpPr>
          <p:nvPr>
            <p:custDataLst>
              <p:tags r:id="rId7"/>
            </p:custDataLst>
          </p:nvPr>
        </p:nvSpPr>
        <p:spPr bwMode="auto">
          <a:xfrm>
            <a:off x="3149780" y="385665"/>
            <a:ext cx="860813" cy="121123"/>
          </a:xfrm>
          <a:prstGeom prst="rect">
            <a:avLst/>
          </a:prstGeom>
          <a:noFill/>
          <a:ln>
            <a:noFill/>
          </a:ln>
          <a:effectLst/>
          <a:extLst/>
        </p:spPr>
        <p:txBody>
          <a:bodyPr wrap="none" lIns="0" tIns="0" rIns="0" bIns="0">
            <a:spAutoFit/>
          </a:bodyPr>
          <a:lstStyle/>
          <a:p>
            <a:pPr defTabSz="1007857" fontAlgn="auto">
              <a:spcBef>
                <a:spcPts val="0"/>
              </a:spcBef>
              <a:spcAft>
                <a:spcPts val="0"/>
              </a:spcAft>
              <a:defRPr/>
            </a:pPr>
            <a:r>
              <a:rPr lang="en-US" sz="787" b="1">
                <a:solidFill>
                  <a:srgbClr val="000000"/>
                </a:solidFill>
                <a:latin typeface="Arial" pitchFamily="34" charset="0"/>
                <a:cs typeface="+mn-cs"/>
              </a:rPr>
              <a:t>WORKING DRAFT</a:t>
            </a:r>
          </a:p>
        </p:txBody>
      </p:sp>
      <p:sp>
        <p:nvSpPr>
          <p:cNvPr id="11" name="Working Draft" hidden="1"/>
          <p:cNvSpPr txBox="1">
            <a:spLocks noChangeArrowheads="1"/>
          </p:cNvSpPr>
          <p:nvPr>
            <p:custDataLst>
              <p:tags r:id="rId8"/>
            </p:custDataLst>
          </p:nvPr>
        </p:nvSpPr>
        <p:spPr bwMode="auto">
          <a:xfrm>
            <a:off x="3149777" y="560641"/>
            <a:ext cx="2564805" cy="121123"/>
          </a:xfrm>
          <a:prstGeom prst="rect">
            <a:avLst/>
          </a:prstGeom>
          <a:noFill/>
          <a:ln>
            <a:noFill/>
          </a:ln>
          <a:effectLst/>
          <a:extLst/>
        </p:spPr>
        <p:txBody>
          <a:bodyPr wrap="none" lIns="0" tIns="0" rIns="0" bIns="0">
            <a:spAutoFit/>
          </a:bodyPr>
          <a:lstStyle/>
          <a:p>
            <a:pPr defTabSz="1007857" fontAlgn="auto">
              <a:spcBef>
                <a:spcPts val="0"/>
              </a:spcBef>
              <a:spcAft>
                <a:spcPts val="0"/>
              </a:spcAft>
              <a:defRPr/>
            </a:pPr>
            <a:r>
              <a:rPr lang="en-US" sz="787">
                <a:solidFill>
                  <a:srgbClr val="000000"/>
                </a:solidFill>
                <a:latin typeface="Arial" pitchFamily="34" charset="0"/>
                <a:cs typeface="+mn-cs"/>
              </a:rPr>
              <a:t>Last Modified 02.09.2011 1:37:32 Russian Standard Time</a:t>
            </a:r>
          </a:p>
        </p:txBody>
      </p:sp>
      <p:sp>
        <p:nvSpPr>
          <p:cNvPr id="12" name="Printed" hidden="1"/>
          <p:cNvSpPr txBox="1">
            <a:spLocks noChangeArrowheads="1"/>
          </p:cNvSpPr>
          <p:nvPr>
            <p:custDataLst>
              <p:tags r:id="rId9"/>
            </p:custDataLst>
          </p:nvPr>
        </p:nvSpPr>
        <p:spPr bwMode="auto">
          <a:xfrm>
            <a:off x="3149779" y="737403"/>
            <a:ext cx="318998" cy="121123"/>
          </a:xfrm>
          <a:prstGeom prst="rect">
            <a:avLst/>
          </a:prstGeom>
          <a:noFill/>
          <a:ln>
            <a:noFill/>
          </a:ln>
          <a:effectLst/>
          <a:extLst/>
        </p:spPr>
        <p:txBody>
          <a:bodyPr wrap="none" lIns="0" tIns="0" rIns="0" bIns="0">
            <a:spAutoFit/>
          </a:bodyPr>
          <a:lstStyle/>
          <a:p>
            <a:pPr defTabSz="1007857" fontAlgn="auto">
              <a:spcBef>
                <a:spcPts val="0"/>
              </a:spcBef>
              <a:spcAft>
                <a:spcPts val="0"/>
              </a:spcAft>
              <a:defRPr/>
            </a:pPr>
            <a:r>
              <a:rPr lang="en-US" sz="787">
                <a:solidFill>
                  <a:srgbClr val="000000"/>
                </a:solidFill>
                <a:latin typeface="Arial" pitchFamily="34" charset="0"/>
                <a:cs typeface="+mn-cs"/>
              </a:rPr>
              <a:t>Printed</a:t>
            </a:r>
          </a:p>
        </p:txBody>
      </p:sp>
      <p:sp>
        <p:nvSpPr>
          <p:cNvPr id="13" name="McK Document type" hidden="1"/>
          <p:cNvSpPr txBox="1">
            <a:spLocks noChangeArrowheads="1"/>
          </p:cNvSpPr>
          <p:nvPr userDrawn="1">
            <p:custDataLst>
              <p:tags r:id="rId10"/>
            </p:custDataLst>
          </p:nvPr>
        </p:nvSpPr>
        <p:spPr bwMode="auto">
          <a:xfrm>
            <a:off x="1793652" y="4106646"/>
            <a:ext cx="5888546" cy="173124"/>
          </a:xfrm>
          <a:prstGeom prst="rect">
            <a:avLst/>
          </a:prstGeom>
          <a:noFill/>
          <a:ln>
            <a:noFill/>
          </a:ln>
          <a:effectLst/>
          <a:extLst/>
        </p:spPr>
        <p:txBody>
          <a:bodyPr lIns="0" tIns="0" rIns="0" bIns="0" anchor="b">
            <a:spAutoFit/>
          </a:bodyPr>
          <a:lstStyle/>
          <a:p>
            <a:pPr defTabSz="1007857" fontAlgn="auto">
              <a:spcBef>
                <a:spcPts val="0"/>
              </a:spcBef>
              <a:spcAft>
                <a:spcPts val="0"/>
              </a:spcAft>
              <a:defRPr/>
            </a:pPr>
            <a:r>
              <a:rPr lang="ru-RU" sz="1125">
                <a:solidFill>
                  <a:srgbClr val="002960"/>
                </a:solidFill>
                <a:latin typeface="Arial" pitchFamily="34" charset="0"/>
                <a:cs typeface="+mn-cs"/>
              </a:rPr>
              <a:t>Докладчик: </a:t>
            </a:r>
          </a:p>
        </p:txBody>
      </p:sp>
      <p:sp>
        <p:nvSpPr>
          <p:cNvPr id="14" name="McK Date" hidden="1"/>
          <p:cNvSpPr txBox="1">
            <a:spLocks noChangeArrowheads="1"/>
          </p:cNvSpPr>
          <p:nvPr userDrawn="1">
            <p:custDataLst>
              <p:tags r:id="rId11"/>
            </p:custDataLst>
          </p:nvPr>
        </p:nvSpPr>
        <p:spPr bwMode="auto">
          <a:xfrm>
            <a:off x="4699095" y="7202584"/>
            <a:ext cx="5888546" cy="173124"/>
          </a:xfrm>
          <a:prstGeom prst="rect">
            <a:avLst/>
          </a:prstGeom>
          <a:noFill/>
          <a:ln>
            <a:noFill/>
          </a:ln>
          <a:effectLst/>
          <a:extLst/>
        </p:spPr>
        <p:txBody>
          <a:bodyPr lIns="0" tIns="0" rIns="0" bIns="0">
            <a:spAutoFit/>
          </a:bodyPr>
          <a:lstStyle/>
          <a:p>
            <a:pPr algn="r" defTabSz="1007857" fontAlgn="auto">
              <a:spcBef>
                <a:spcPts val="0"/>
              </a:spcBef>
              <a:spcAft>
                <a:spcPts val="0"/>
              </a:spcAft>
              <a:defRPr/>
            </a:pPr>
            <a:r>
              <a:rPr lang="ru-RU" sz="1125">
                <a:solidFill>
                  <a:srgbClr val="FFFFFF"/>
                </a:solidFill>
                <a:latin typeface="Arial" pitchFamily="34" charset="0"/>
                <a:cs typeface="+mn-cs"/>
              </a:rPr>
              <a:t>ДАТА</a:t>
            </a:r>
          </a:p>
        </p:txBody>
      </p:sp>
      <p:sp>
        <p:nvSpPr>
          <p:cNvPr id="15" name="doc id"/>
          <p:cNvSpPr txBox="1">
            <a:spLocks noChangeArrowheads="1"/>
          </p:cNvSpPr>
          <p:nvPr>
            <p:custDataLst>
              <p:tags r:id="rId12"/>
            </p:custDataLst>
          </p:nvPr>
        </p:nvSpPr>
        <p:spPr bwMode="auto">
          <a:xfrm>
            <a:off x="10072467" y="41069"/>
            <a:ext cx="352290" cy="137481"/>
          </a:xfrm>
          <a:prstGeom prst="rect">
            <a:avLst/>
          </a:prstGeom>
          <a:noFill/>
          <a:ln>
            <a:noFill/>
          </a:ln>
          <a:effectLst/>
          <a:extLst/>
        </p:spPr>
        <p:txBody>
          <a:bodyPr wrap="none" lIns="0" tIns="0" rIns="0" bIns="0"/>
          <a:lstStyle/>
          <a:p>
            <a:pPr algn="r" defTabSz="1007857" fontAlgn="auto">
              <a:spcBef>
                <a:spcPts val="0"/>
              </a:spcBef>
              <a:spcAft>
                <a:spcPts val="0"/>
              </a:spcAft>
              <a:defRPr/>
            </a:pPr>
            <a:endParaRPr lang="ru-RU" sz="675">
              <a:solidFill>
                <a:srgbClr val="000000"/>
              </a:solidFill>
              <a:latin typeface="Arial" pitchFamily="34" charset="0"/>
              <a:cs typeface="+mn-cs"/>
            </a:endParaRPr>
          </a:p>
        </p:txBody>
      </p:sp>
      <p:sp>
        <p:nvSpPr>
          <p:cNvPr id="17" name="Line 6"/>
          <p:cNvSpPr>
            <a:spLocks noChangeShapeType="1"/>
          </p:cNvSpPr>
          <p:nvPr userDrawn="1">
            <p:custDataLst>
              <p:tags r:id="rId13"/>
            </p:custDataLst>
          </p:nvPr>
        </p:nvSpPr>
        <p:spPr bwMode="auto">
          <a:xfrm>
            <a:off x="1714100" y="712408"/>
            <a:ext cx="8977713" cy="1785"/>
          </a:xfrm>
          <a:prstGeom prst="line">
            <a:avLst/>
          </a:prstGeom>
          <a:noFill/>
          <a:ln w="144000">
            <a:solidFill>
              <a:schemeClr val="hlink"/>
            </a:solidFill>
            <a:round/>
            <a:headEnd/>
            <a:tailEnd/>
          </a:ln>
          <a:extLst/>
        </p:spPr>
        <p:txBody>
          <a:bodyPr lIns="100786" tIns="50394" rIns="100786" bIns="50394"/>
          <a:lstStyle/>
          <a:p>
            <a:pPr defTabSz="1007857" fontAlgn="auto">
              <a:spcBef>
                <a:spcPts val="0"/>
              </a:spcBef>
              <a:spcAft>
                <a:spcPts val="0"/>
              </a:spcAft>
              <a:defRPr/>
            </a:pPr>
            <a:endParaRPr lang="ru-RU" sz="1350">
              <a:solidFill>
                <a:srgbClr val="000000"/>
              </a:solidFill>
              <a:latin typeface="Arial" pitchFamily="34" charset="0"/>
              <a:cs typeface="+mn-cs"/>
            </a:endParaRPr>
          </a:p>
        </p:txBody>
      </p:sp>
      <p:grpSp>
        <p:nvGrpSpPr>
          <p:cNvPr id="18" name="Group 1239"/>
          <p:cNvGrpSpPr>
            <a:grpSpLocks/>
          </p:cNvGrpSpPr>
          <p:nvPr userDrawn="1"/>
        </p:nvGrpSpPr>
        <p:grpSpPr bwMode="auto">
          <a:xfrm>
            <a:off x="1714104" y="469583"/>
            <a:ext cx="8890588" cy="101771"/>
            <a:chOff x="912" y="263"/>
            <a:chExt cx="4694" cy="57"/>
          </a:xfrm>
        </p:grpSpPr>
        <p:sp>
          <p:nvSpPr>
            <p:cNvPr id="19" name="WordArt 1240"/>
            <p:cNvSpPr>
              <a:spLocks noChangeArrowheads="1" noChangeShapeType="1" noTextEdit="1"/>
            </p:cNvSpPr>
            <p:nvPr userDrawn="1">
              <p:custDataLst>
                <p:tags r:id="rId14"/>
              </p:custDataLst>
            </p:nvPr>
          </p:nvSpPr>
          <p:spPr bwMode="auto">
            <a:xfrm>
              <a:off x="5142" y="272"/>
              <a:ext cx="464" cy="48"/>
            </a:xfrm>
            <a:prstGeom prst="rect">
              <a:avLst/>
            </a:prstGeom>
          </p:spPr>
          <p:txBody>
            <a:bodyPr wrap="none" fromWordArt="1">
              <a:prstTxWarp prst="textPlain">
                <a:avLst>
                  <a:gd name="adj" fmla="val 50000"/>
                </a:avLst>
              </a:prstTxWarp>
            </a:bodyPr>
            <a:lstStyle/>
            <a:p>
              <a:pPr algn="ctr" defTabSz="1007857" fontAlgn="auto">
                <a:spcBef>
                  <a:spcPts val="0"/>
                </a:spcBef>
                <a:spcAft>
                  <a:spcPts val="0"/>
                </a:spcAft>
              </a:pPr>
              <a:r>
                <a:rPr lang="en-US" sz="3037" kern="10">
                  <a:ln w="9525">
                    <a:noFill/>
                    <a:round/>
                    <a:headEnd/>
                    <a:tailEnd/>
                  </a:ln>
                  <a:solidFill>
                    <a:srgbClr val="002960"/>
                  </a:solidFill>
                  <a:latin typeface="Arial"/>
                  <a:cs typeface="Arial"/>
                </a:rPr>
                <a:t>WWW.NMTP.RU</a:t>
              </a:r>
              <a:endParaRPr lang="ru-RU" sz="3037" kern="10">
                <a:ln w="9525">
                  <a:noFill/>
                  <a:round/>
                  <a:headEnd/>
                  <a:tailEnd/>
                </a:ln>
                <a:solidFill>
                  <a:srgbClr val="002960"/>
                </a:solidFill>
                <a:latin typeface="Arial"/>
                <a:cs typeface="Arial"/>
              </a:endParaRPr>
            </a:p>
          </p:txBody>
        </p:sp>
        <p:sp>
          <p:nvSpPr>
            <p:cNvPr id="20" name="WordArt 1241"/>
            <p:cNvSpPr>
              <a:spLocks noChangeArrowheads="1" noChangeShapeType="1" noTextEdit="1"/>
            </p:cNvSpPr>
            <p:nvPr userDrawn="1">
              <p:custDataLst>
                <p:tags r:id="rId15"/>
              </p:custDataLst>
            </p:nvPr>
          </p:nvSpPr>
          <p:spPr bwMode="auto">
            <a:xfrm>
              <a:off x="912" y="263"/>
              <a:ext cx="1502" cy="57"/>
            </a:xfrm>
            <a:prstGeom prst="rect">
              <a:avLst/>
            </a:prstGeom>
          </p:spPr>
          <p:txBody>
            <a:bodyPr wrap="none" fromWordArt="1">
              <a:prstTxWarp prst="textPlain">
                <a:avLst>
                  <a:gd name="adj" fmla="val 50000"/>
                </a:avLst>
              </a:prstTxWarp>
            </a:bodyPr>
            <a:lstStyle/>
            <a:p>
              <a:pPr algn="ctr" defTabSz="1007857" fontAlgn="auto">
                <a:spcBef>
                  <a:spcPts val="0"/>
                </a:spcBef>
                <a:spcAft>
                  <a:spcPts val="0"/>
                </a:spcAft>
              </a:pPr>
              <a:r>
                <a:rPr lang="ru-RU" sz="3037" kern="10">
                  <a:ln w="9525">
                    <a:noFill/>
                    <a:round/>
                    <a:headEnd/>
                    <a:tailEnd/>
                  </a:ln>
                  <a:solidFill>
                    <a:srgbClr val="002960"/>
                  </a:solidFill>
                  <a:latin typeface="Arial"/>
                  <a:cs typeface="Arial"/>
                </a:rPr>
                <a:t>НОВОРОССИЙСКИЙ МОРСКОЙ ТОРГОВЫЙ ПОРТ</a:t>
              </a:r>
            </a:p>
          </p:txBody>
        </p:sp>
        <p:sp>
          <p:nvSpPr>
            <p:cNvPr id="21" name="WordArt 1242"/>
            <p:cNvSpPr>
              <a:spLocks noChangeArrowheads="1" noChangeShapeType="1" noTextEdit="1"/>
            </p:cNvSpPr>
            <p:nvPr userDrawn="1">
              <p:custDataLst>
                <p:tags r:id="rId16"/>
              </p:custDataLst>
            </p:nvPr>
          </p:nvSpPr>
          <p:spPr bwMode="auto">
            <a:xfrm>
              <a:off x="2465" y="269"/>
              <a:ext cx="447" cy="51"/>
            </a:xfrm>
            <a:prstGeom prst="rect">
              <a:avLst/>
            </a:prstGeom>
          </p:spPr>
          <p:txBody>
            <a:bodyPr wrap="none" fromWordArt="1">
              <a:prstTxWarp prst="textPlain">
                <a:avLst>
                  <a:gd name="adj" fmla="val 50000"/>
                </a:avLst>
              </a:prstTxWarp>
            </a:bodyPr>
            <a:lstStyle/>
            <a:p>
              <a:pPr algn="ctr" defTabSz="1007857" fontAlgn="auto">
                <a:spcBef>
                  <a:spcPts val="0"/>
                </a:spcBef>
                <a:spcAft>
                  <a:spcPts val="0"/>
                </a:spcAft>
              </a:pPr>
              <a:r>
                <a:rPr lang="ru-RU" sz="3037" kern="10">
                  <a:ln w="9525">
                    <a:noFill/>
                    <a:round/>
                    <a:headEnd/>
                    <a:tailEnd/>
                  </a:ln>
                  <a:solidFill>
                    <a:srgbClr val="ED1C24"/>
                  </a:solidFill>
                  <a:latin typeface="Arial"/>
                  <a:cs typeface="Arial"/>
                </a:rPr>
                <a:t>НМТП </a:t>
              </a:r>
              <a:r>
                <a:rPr lang="en-US" sz="3037" kern="10">
                  <a:ln w="9525">
                    <a:noFill/>
                    <a:round/>
                    <a:headEnd/>
                    <a:tailEnd/>
                  </a:ln>
                  <a:solidFill>
                    <a:srgbClr val="ED1C24"/>
                  </a:solidFill>
                  <a:latin typeface="Arial"/>
                  <a:cs typeface="Arial"/>
                </a:rPr>
                <a:t>I NCSP</a:t>
              </a:r>
              <a:endParaRPr lang="ru-RU" sz="3037" kern="10">
                <a:ln w="9525">
                  <a:noFill/>
                  <a:round/>
                  <a:headEnd/>
                  <a:tailEnd/>
                </a:ln>
                <a:solidFill>
                  <a:srgbClr val="ED1C24"/>
                </a:solidFill>
                <a:latin typeface="Arial"/>
                <a:cs typeface="Arial"/>
              </a:endParaRPr>
            </a:p>
          </p:txBody>
        </p:sp>
      </p:grpSp>
      <p:sp>
        <p:nvSpPr>
          <p:cNvPr id="13314" name="Rectangle 1026"/>
          <p:cNvSpPr>
            <a:spLocks noGrp="1" noChangeArrowheads="1"/>
          </p:cNvSpPr>
          <p:nvPr>
            <p:ph type="ctrTitle"/>
          </p:nvPr>
        </p:nvSpPr>
        <p:spPr>
          <a:xfrm>
            <a:off x="1704632" y="1239119"/>
            <a:ext cx="7920843" cy="346158"/>
          </a:xfrm>
        </p:spPr>
        <p:txBody>
          <a:bodyPr anchor="t"/>
          <a:lstStyle>
            <a:lvl1pPr>
              <a:defRPr sz="2249" b="0">
                <a:solidFill>
                  <a:schemeClr val="folHlink"/>
                </a:solidFill>
              </a:defRPr>
            </a:lvl1pPr>
          </a:lstStyle>
          <a:p>
            <a:pPr lvl="0"/>
            <a:r>
              <a:rPr lang="ru-RU" altLang="zh-CN" noProof="0"/>
              <a:t>Click to edit Master title</a:t>
            </a:r>
          </a:p>
        </p:txBody>
      </p:sp>
      <p:sp>
        <p:nvSpPr>
          <p:cNvPr id="13315" name="Rectangle 1027"/>
          <p:cNvSpPr>
            <a:spLocks noGrp="1" noChangeArrowheads="1"/>
          </p:cNvSpPr>
          <p:nvPr>
            <p:ph type="subTitle" idx="1"/>
          </p:nvPr>
        </p:nvSpPr>
        <p:spPr>
          <a:xfrm>
            <a:off x="1704632" y="3003161"/>
            <a:ext cx="7920843" cy="173079"/>
          </a:xfrm>
        </p:spPr>
        <p:txBody>
          <a:bodyPr>
            <a:spAutoFit/>
          </a:bodyPr>
          <a:lstStyle>
            <a:lvl1pPr>
              <a:defRPr sz="1125">
                <a:solidFill>
                  <a:schemeClr val="folHlink"/>
                </a:solidFill>
              </a:defRPr>
            </a:lvl1pPr>
          </a:lstStyle>
          <a:p>
            <a:pPr lvl="0"/>
            <a:r>
              <a:rPr lang="ru-RU" altLang="zh-CN" noProof="0"/>
              <a:t>Click to edit Master subtitle style</a:t>
            </a:r>
          </a:p>
        </p:txBody>
      </p:sp>
    </p:spTree>
    <p:extLst>
      <p:ext uri="{BB962C8B-B14F-4D97-AF65-F5344CB8AC3E}">
        <p14:creationId xmlns:p14="http://schemas.microsoft.com/office/powerpoint/2010/main" val="31924275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31032" y="474959"/>
            <a:ext cx="294248" cy="3281692"/>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187536" y="474959"/>
            <a:ext cx="6761695" cy="3281692"/>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9672B9B4-F4FD-4873-ACC9-7458A7BA76D1}" type="slidenum">
              <a:rPr lang="ru-RU"/>
              <a:pPr>
                <a:defRPr/>
              </a:pPr>
              <a:t>‹#›</a:t>
            </a:fld>
            <a:r>
              <a:rPr lang="ru-RU"/>
              <a:t> </a:t>
            </a: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A019386E-7EA0-4753-8DBC-2BD68DB44575}" type="slidenum">
              <a:rPr lang="ru-RU"/>
              <a:pPr>
                <a:defRPr/>
              </a:pPr>
              <a:t>‹#›</a:t>
            </a:fld>
            <a:r>
              <a:rPr lang="ru-RU"/>
              <a:t> </a:t>
            </a:r>
          </a:p>
        </p:txBody>
      </p:sp>
    </p:spTree>
    <p:extLst>
      <p:ext uri="{BB962C8B-B14F-4D97-AF65-F5344CB8AC3E}">
        <p14:creationId xmlns:p14="http://schemas.microsoft.com/office/powerpoint/2010/main" val="1747007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4740" y="4858265"/>
            <a:ext cx="9087566" cy="519237"/>
          </a:xfrm>
        </p:spPr>
        <p:txBody>
          <a:bodyPr anchor="t"/>
          <a:lstStyle>
            <a:lvl1pPr algn="l">
              <a:defRPr sz="3374" b="1" cap="all"/>
            </a:lvl1pPr>
          </a:lstStyle>
          <a:p>
            <a:r>
              <a:rPr lang="ru-RU"/>
              <a:t>Образец заголовка</a:t>
            </a:r>
          </a:p>
        </p:txBody>
      </p:sp>
      <p:sp>
        <p:nvSpPr>
          <p:cNvPr id="3" name="Текст 2"/>
          <p:cNvSpPr>
            <a:spLocks noGrp="1"/>
          </p:cNvSpPr>
          <p:nvPr>
            <p:ph type="body" idx="1"/>
          </p:nvPr>
        </p:nvSpPr>
        <p:spPr>
          <a:xfrm>
            <a:off x="844740" y="3204919"/>
            <a:ext cx="9087566" cy="1653344"/>
          </a:xfrm>
        </p:spPr>
        <p:txBody>
          <a:bodyPr anchor="b"/>
          <a:lstStyle>
            <a:lvl1pPr marL="0" indent="0">
              <a:buNone/>
              <a:defRPr sz="1687"/>
            </a:lvl1pPr>
            <a:lvl2pPr marL="385619" indent="0">
              <a:buNone/>
              <a:defRPr sz="1575"/>
            </a:lvl2pPr>
            <a:lvl3pPr marL="771238" indent="0">
              <a:buNone/>
              <a:defRPr sz="1350"/>
            </a:lvl3pPr>
            <a:lvl4pPr marL="1156855" indent="0">
              <a:buNone/>
              <a:defRPr sz="1125"/>
            </a:lvl4pPr>
            <a:lvl5pPr marL="1542475" indent="0">
              <a:buNone/>
              <a:defRPr sz="1125"/>
            </a:lvl5pPr>
            <a:lvl6pPr marL="1928095" indent="0">
              <a:buNone/>
              <a:defRPr sz="1125"/>
            </a:lvl6pPr>
            <a:lvl7pPr marL="2313713" indent="0">
              <a:buNone/>
              <a:defRPr sz="1125"/>
            </a:lvl7pPr>
            <a:lvl8pPr marL="2699331" indent="0">
              <a:buNone/>
              <a:defRPr sz="1125"/>
            </a:lvl8pPr>
            <a:lvl9pPr marL="3084950" indent="0">
              <a:buNone/>
              <a:defRPr sz="1125"/>
            </a:lvl9pPr>
          </a:lstStyle>
          <a:p>
            <a:pPr lvl="0"/>
            <a:r>
              <a:rPr lang="ru-RU"/>
              <a:t>Образец текста</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9BBAA345-C04B-43F2-B482-8F73DB82F7A6}" type="slidenum">
              <a:rPr lang="ru-RU"/>
              <a:pPr>
                <a:defRPr/>
              </a:pPr>
              <a:t>‹#›</a:t>
            </a:fld>
            <a:r>
              <a:rPr lang="ru-RU"/>
              <a:t> </a:t>
            </a:r>
          </a:p>
        </p:txBody>
      </p:sp>
    </p:spTree>
    <p:extLst>
      <p:ext uri="{BB962C8B-B14F-4D97-AF65-F5344CB8AC3E}">
        <p14:creationId xmlns:p14="http://schemas.microsoft.com/office/powerpoint/2010/main" val="317730010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1733041" y="2381818"/>
            <a:ext cx="2475500" cy="1374811"/>
          </a:xfrm>
        </p:spPr>
        <p:txBody>
          <a:bodyPr/>
          <a:lstStyle>
            <a:lvl1pPr>
              <a:defRPr sz="2362"/>
            </a:lvl1pPr>
            <a:lvl2pPr>
              <a:defRPr sz="2024"/>
            </a:lvl2pPr>
            <a:lvl3pPr>
              <a:defRPr sz="1687"/>
            </a:lvl3pPr>
            <a:lvl4pPr>
              <a:defRPr sz="1575"/>
            </a:lvl4pPr>
            <a:lvl5pPr>
              <a:defRPr sz="1575"/>
            </a:lvl5pPr>
            <a:lvl6pPr>
              <a:defRPr sz="1575"/>
            </a:lvl6pPr>
            <a:lvl7pPr>
              <a:defRPr sz="1575"/>
            </a:lvl7pPr>
            <a:lvl8pPr>
              <a:defRPr sz="1575"/>
            </a:lvl8pPr>
            <a:lvl9pPr>
              <a:defRPr sz="1575"/>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390370" y="2381818"/>
            <a:ext cx="2475501" cy="1374811"/>
          </a:xfrm>
        </p:spPr>
        <p:txBody>
          <a:bodyPr/>
          <a:lstStyle>
            <a:lvl1pPr>
              <a:defRPr sz="2362"/>
            </a:lvl1pPr>
            <a:lvl2pPr>
              <a:defRPr sz="2024"/>
            </a:lvl2pPr>
            <a:lvl3pPr>
              <a:defRPr sz="1687"/>
            </a:lvl3pPr>
            <a:lvl4pPr>
              <a:defRPr sz="1575"/>
            </a:lvl4pPr>
            <a:lvl5pPr>
              <a:defRPr sz="1575"/>
            </a:lvl5pPr>
            <a:lvl6pPr>
              <a:defRPr sz="1575"/>
            </a:lvl6pPr>
            <a:lvl7pPr>
              <a:defRPr sz="1575"/>
            </a:lvl7pPr>
            <a:lvl8pPr>
              <a:defRPr sz="1575"/>
            </a:lvl8pPr>
            <a:lvl9pPr>
              <a:defRPr sz="1575"/>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92779363-4EC6-4A87-8191-B0E76E3500A1}" type="slidenum">
              <a:rPr lang="ru-RU"/>
              <a:pPr>
                <a:defRPr/>
              </a:pPr>
              <a:t>‹#›</a:t>
            </a:fld>
            <a:r>
              <a:rPr lang="ru-RU"/>
              <a:t> </a:t>
            </a:r>
          </a:p>
        </p:txBody>
      </p:sp>
    </p:spTree>
    <p:extLst>
      <p:ext uri="{BB962C8B-B14F-4D97-AF65-F5344CB8AC3E}">
        <p14:creationId xmlns:p14="http://schemas.microsoft.com/office/powerpoint/2010/main" val="428379537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18" y="1337283"/>
            <a:ext cx="9623579" cy="225003"/>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534120" y="1692628"/>
            <a:ext cx="4723717" cy="705261"/>
          </a:xfrm>
        </p:spPr>
        <p:txBody>
          <a:bodyPr anchor="b"/>
          <a:lstStyle>
            <a:lvl1pPr marL="0" indent="0">
              <a:buNone/>
              <a:defRPr sz="2024" b="1"/>
            </a:lvl1pPr>
            <a:lvl2pPr marL="385619" indent="0">
              <a:buNone/>
              <a:defRPr sz="1687" b="1"/>
            </a:lvl2pPr>
            <a:lvl3pPr marL="771238" indent="0">
              <a:buNone/>
              <a:defRPr sz="1575" b="1"/>
            </a:lvl3pPr>
            <a:lvl4pPr marL="1156855" indent="0">
              <a:buNone/>
              <a:defRPr sz="1350" b="1"/>
            </a:lvl4pPr>
            <a:lvl5pPr marL="1542475" indent="0">
              <a:buNone/>
              <a:defRPr sz="1350" b="1"/>
            </a:lvl5pPr>
            <a:lvl6pPr marL="1928095" indent="0">
              <a:buNone/>
              <a:defRPr sz="1350" b="1"/>
            </a:lvl6pPr>
            <a:lvl7pPr marL="2313713" indent="0">
              <a:buNone/>
              <a:defRPr sz="1350" b="1"/>
            </a:lvl7pPr>
            <a:lvl8pPr marL="2699331" indent="0">
              <a:buNone/>
              <a:defRPr sz="1350" b="1"/>
            </a:lvl8pPr>
            <a:lvl9pPr marL="3084950" indent="0">
              <a:buNone/>
              <a:defRPr sz="1350" b="1"/>
            </a:lvl9pPr>
          </a:lstStyle>
          <a:p>
            <a:pPr lvl="0"/>
            <a:r>
              <a:rPr lang="ru-RU"/>
              <a:t>Образец текста</a:t>
            </a:r>
          </a:p>
        </p:txBody>
      </p:sp>
      <p:sp>
        <p:nvSpPr>
          <p:cNvPr id="4" name="Объект 3"/>
          <p:cNvSpPr>
            <a:spLocks noGrp="1"/>
          </p:cNvSpPr>
          <p:nvPr>
            <p:ph sz="half" idx="2"/>
          </p:nvPr>
        </p:nvSpPr>
        <p:spPr>
          <a:xfrm>
            <a:off x="534120" y="2397885"/>
            <a:ext cx="4723717" cy="4354758"/>
          </a:xfrm>
        </p:spPr>
        <p:txBody>
          <a:bodyPr/>
          <a:lstStyle>
            <a:lvl1pPr>
              <a:defRPr sz="2024"/>
            </a:lvl1pPr>
            <a:lvl2pPr>
              <a:defRPr sz="1687"/>
            </a:lvl2pPr>
            <a:lvl3pPr>
              <a:defRPr sz="1575"/>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432087" y="1692628"/>
            <a:ext cx="4725611" cy="705261"/>
          </a:xfrm>
        </p:spPr>
        <p:txBody>
          <a:bodyPr anchor="b"/>
          <a:lstStyle>
            <a:lvl1pPr marL="0" indent="0">
              <a:buNone/>
              <a:defRPr sz="2024" b="1"/>
            </a:lvl1pPr>
            <a:lvl2pPr marL="385619" indent="0">
              <a:buNone/>
              <a:defRPr sz="1687" b="1"/>
            </a:lvl2pPr>
            <a:lvl3pPr marL="771238" indent="0">
              <a:buNone/>
              <a:defRPr sz="1575" b="1"/>
            </a:lvl3pPr>
            <a:lvl4pPr marL="1156855" indent="0">
              <a:buNone/>
              <a:defRPr sz="1350" b="1"/>
            </a:lvl4pPr>
            <a:lvl5pPr marL="1542475" indent="0">
              <a:buNone/>
              <a:defRPr sz="1350" b="1"/>
            </a:lvl5pPr>
            <a:lvl6pPr marL="1928095" indent="0">
              <a:buNone/>
              <a:defRPr sz="1350" b="1"/>
            </a:lvl6pPr>
            <a:lvl7pPr marL="2313713" indent="0">
              <a:buNone/>
              <a:defRPr sz="1350" b="1"/>
            </a:lvl7pPr>
            <a:lvl8pPr marL="2699331" indent="0">
              <a:buNone/>
              <a:defRPr sz="1350" b="1"/>
            </a:lvl8pPr>
            <a:lvl9pPr marL="3084950" indent="0">
              <a:buNone/>
              <a:defRPr sz="1350" b="1"/>
            </a:lvl9pPr>
          </a:lstStyle>
          <a:p>
            <a:pPr lvl="0"/>
            <a:r>
              <a:rPr lang="ru-RU"/>
              <a:t>Образец текста</a:t>
            </a:r>
          </a:p>
        </p:txBody>
      </p:sp>
      <p:sp>
        <p:nvSpPr>
          <p:cNvPr id="6" name="Объект 5"/>
          <p:cNvSpPr>
            <a:spLocks noGrp="1"/>
          </p:cNvSpPr>
          <p:nvPr>
            <p:ph sz="quarter" idx="4"/>
          </p:nvPr>
        </p:nvSpPr>
        <p:spPr>
          <a:xfrm>
            <a:off x="5432087" y="2397885"/>
            <a:ext cx="4725611" cy="4354758"/>
          </a:xfrm>
        </p:spPr>
        <p:txBody>
          <a:bodyPr/>
          <a:lstStyle>
            <a:lvl1pPr>
              <a:defRPr sz="2024"/>
            </a:lvl1pPr>
            <a:lvl2pPr>
              <a:defRPr sz="1687"/>
            </a:lvl2pPr>
            <a:lvl3pPr>
              <a:defRPr sz="1575"/>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280"/>
          <p:cNvSpPr>
            <a:spLocks noGrp="1" noChangeArrowheads="1"/>
          </p:cNvSpPr>
          <p:nvPr>
            <p:ph type="sldNum" sz="quarter" idx="10"/>
            <p:custDataLst>
              <p:tags r:id="rId1"/>
            </p:custDataLst>
          </p:nvPr>
        </p:nvSpPr>
        <p:spPr>
          <a:ln/>
        </p:spPr>
        <p:txBody>
          <a:bodyPr/>
          <a:lstStyle>
            <a:lvl1pPr>
              <a:defRPr/>
            </a:lvl1pPr>
          </a:lstStyle>
          <a:p>
            <a:pPr>
              <a:defRPr/>
            </a:pPr>
            <a:fld id="{565BCE1F-CA94-4BB4-B4AF-BD39BD8A2174}" type="slidenum">
              <a:rPr lang="ru-RU"/>
              <a:pPr>
                <a:defRPr/>
              </a:pPr>
              <a:t>‹#›</a:t>
            </a:fld>
            <a:r>
              <a:rPr lang="ru-RU"/>
              <a:t> </a:t>
            </a:r>
          </a:p>
        </p:txBody>
      </p:sp>
    </p:spTree>
    <p:extLst>
      <p:ext uri="{BB962C8B-B14F-4D97-AF65-F5344CB8AC3E}">
        <p14:creationId xmlns:p14="http://schemas.microsoft.com/office/powerpoint/2010/main" val="356443691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280"/>
          <p:cNvSpPr>
            <a:spLocks noGrp="1" noChangeArrowheads="1"/>
          </p:cNvSpPr>
          <p:nvPr>
            <p:ph type="sldNum" sz="quarter" idx="10"/>
            <p:custDataLst>
              <p:tags r:id="rId1"/>
            </p:custDataLst>
          </p:nvPr>
        </p:nvSpPr>
        <p:spPr>
          <a:ln/>
        </p:spPr>
        <p:txBody>
          <a:bodyPr/>
          <a:lstStyle>
            <a:lvl1pPr>
              <a:defRPr/>
            </a:lvl1pPr>
          </a:lstStyle>
          <a:p>
            <a:pPr>
              <a:defRPr/>
            </a:pPr>
            <a:fld id="{3BF47C4D-D269-4939-8201-460055B3D2F5}" type="slidenum">
              <a:rPr lang="ru-RU"/>
              <a:pPr>
                <a:defRPr/>
              </a:pPr>
              <a:t>‹#›</a:t>
            </a:fld>
            <a:r>
              <a:rPr lang="ru-RU"/>
              <a:t> </a:t>
            </a:r>
          </a:p>
        </p:txBody>
      </p:sp>
    </p:spTree>
    <p:extLst>
      <p:ext uri="{BB962C8B-B14F-4D97-AF65-F5344CB8AC3E}">
        <p14:creationId xmlns:p14="http://schemas.microsoft.com/office/powerpoint/2010/main" val="300194524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80"/>
          <p:cNvSpPr>
            <a:spLocks noGrp="1" noChangeArrowheads="1"/>
          </p:cNvSpPr>
          <p:nvPr>
            <p:ph type="sldNum" sz="quarter" idx="10"/>
            <p:custDataLst>
              <p:tags r:id="rId1"/>
            </p:custDataLst>
          </p:nvPr>
        </p:nvSpPr>
        <p:spPr>
          <a:ln/>
        </p:spPr>
        <p:txBody>
          <a:bodyPr/>
          <a:lstStyle>
            <a:lvl1pPr>
              <a:defRPr/>
            </a:lvl1pPr>
          </a:lstStyle>
          <a:p>
            <a:pPr>
              <a:defRPr/>
            </a:pPr>
            <a:fld id="{85C88409-6395-4B00-8471-FF9A9AD8C707}" type="slidenum">
              <a:rPr lang="ru-RU"/>
              <a:pPr>
                <a:defRPr/>
              </a:pPr>
              <a:t>‹#›</a:t>
            </a:fld>
            <a:r>
              <a:rPr lang="ru-RU"/>
              <a:t> </a:t>
            </a:r>
          </a:p>
        </p:txBody>
      </p:sp>
    </p:spTree>
    <p:extLst>
      <p:ext uri="{BB962C8B-B14F-4D97-AF65-F5344CB8AC3E}">
        <p14:creationId xmlns:p14="http://schemas.microsoft.com/office/powerpoint/2010/main" val="282954571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19" y="1322310"/>
            <a:ext cx="3517220" cy="259618"/>
          </a:xfrm>
        </p:spPr>
        <p:txBody>
          <a:bodyPr/>
          <a:lstStyle>
            <a:lvl1pPr algn="l">
              <a:defRPr sz="1687" b="1"/>
            </a:lvl1pPr>
          </a:lstStyle>
          <a:p>
            <a:r>
              <a:rPr lang="ru-RU"/>
              <a:t>Образец заголовка</a:t>
            </a:r>
          </a:p>
        </p:txBody>
      </p:sp>
      <p:sp>
        <p:nvSpPr>
          <p:cNvPr id="3" name="Объект 2"/>
          <p:cNvSpPr>
            <a:spLocks noGrp="1"/>
          </p:cNvSpPr>
          <p:nvPr>
            <p:ph idx="1"/>
          </p:nvPr>
        </p:nvSpPr>
        <p:spPr>
          <a:xfrm>
            <a:off x="4180131" y="301749"/>
            <a:ext cx="5977566" cy="6450898"/>
          </a:xfrm>
        </p:spPr>
        <p:txBody>
          <a:bodyPr/>
          <a:lstStyle>
            <a:lvl1pPr>
              <a:defRPr sz="2699"/>
            </a:lvl1pPr>
            <a:lvl2pPr>
              <a:defRPr sz="2362"/>
            </a:lvl2pPr>
            <a:lvl3pPr>
              <a:defRPr sz="2024"/>
            </a:lvl3pPr>
            <a:lvl4pPr>
              <a:defRPr sz="1687"/>
            </a:lvl4pPr>
            <a:lvl5pPr>
              <a:defRPr sz="1687"/>
            </a:lvl5pPr>
            <a:lvl6pPr>
              <a:defRPr sz="1687"/>
            </a:lvl6pPr>
            <a:lvl7pPr>
              <a:defRPr sz="1687"/>
            </a:lvl7pPr>
            <a:lvl8pPr>
              <a:defRPr sz="1687"/>
            </a:lvl8pPr>
            <a:lvl9pPr>
              <a:defRPr sz="168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534119" y="1581926"/>
            <a:ext cx="3517220" cy="5170718"/>
          </a:xfrm>
        </p:spPr>
        <p:txBody>
          <a:bodyPr/>
          <a:lstStyle>
            <a:lvl1pPr marL="0" indent="0">
              <a:buNone/>
              <a:defRPr sz="1125"/>
            </a:lvl1pPr>
            <a:lvl2pPr marL="385619" indent="0">
              <a:buNone/>
              <a:defRPr sz="1012"/>
            </a:lvl2pPr>
            <a:lvl3pPr marL="771238" indent="0">
              <a:buNone/>
              <a:defRPr sz="787"/>
            </a:lvl3pPr>
            <a:lvl4pPr marL="1156855" indent="0">
              <a:buNone/>
              <a:defRPr sz="787"/>
            </a:lvl4pPr>
            <a:lvl5pPr marL="1542475" indent="0">
              <a:buNone/>
              <a:defRPr sz="787"/>
            </a:lvl5pPr>
            <a:lvl6pPr marL="1928095" indent="0">
              <a:buNone/>
              <a:defRPr sz="787"/>
            </a:lvl6pPr>
            <a:lvl7pPr marL="2313713" indent="0">
              <a:buNone/>
              <a:defRPr sz="787"/>
            </a:lvl7pPr>
            <a:lvl8pPr marL="2699331" indent="0">
              <a:buNone/>
              <a:defRPr sz="787"/>
            </a:lvl8pPr>
            <a:lvl9pPr marL="3084950" indent="0">
              <a:buNone/>
              <a:defRPr sz="787"/>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FA494A10-F29B-4C00-AA50-41E24E7D811E}" type="slidenum">
              <a:rPr lang="ru-RU"/>
              <a:pPr>
                <a:defRPr/>
              </a:pPr>
              <a:t>‹#›</a:t>
            </a:fld>
            <a:r>
              <a:rPr lang="ru-RU"/>
              <a:t> </a:t>
            </a:r>
          </a:p>
        </p:txBody>
      </p:sp>
    </p:spTree>
    <p:extLst>
      <p:ext uri="{BB962C8B-B14F-4D97-AF65-F5344CB8AC3E}">
        <p14:creationId xmlns:p14="http://schemas.microsoft.com/office/powerpoint/2010/main" val="381856614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4803" y="5657429"/>
            <a:ext cx="6415088" cy="259618"/>
          </a:xfrm>
        </p:spPr>
        <p:txBody>
          <a:bodyPr/>
          <a:lstStyle>
            <a:lvl1pPr algn="l">
              <a:defRPr sz="1687" b="1"/>
            </a:lvl1pPr>
          </a:lstStyle>
          <a:p>
            <a:r>
              <a:rPr lang="ru-RU"/>
              <a:t>Образец заголовка</a:t>
            </a:r>
          </a:p>
        </p:txBody>
      </p:sp>
      <p:sp>
        <p:nvSpPr>
          <p:cNvPr id="3" name="Рисунок 2"/>
          <p:cNvSpPr>
            <a:spLocks noGrp="1"/>
          </p:cNvSpPr>
          <p:nvPr>
            <p:ph type="pic" idx="1"/>
          </p:nvPr>
        </p:nvSpPr>
        <p:spPr>
          <a:xfrm>
            <a:off x="2094803" y="674907"/>
            <a:ext cx="6415088" cy="4536877"/>
          </a:xfrm>
        </p:spPr>
        <p:txBody>
          <a:bodyPr/>
          <a:lstStyle>
            <a:lvl1pPr marL="0" indent="0">
              <a:buNone/>
              <a:defRPr sz="2699"/>
            </a:lvl1pPr>
            <a:lvl2pPr marL="385619" indent="0">
              <a:buNone/>
              <a:defRPr sz="2362"/>
            </a:lvl2pPr>
            <a:lvl3pPr marL="771238" indent="0">
              <a:buNone/>
              <a:defRPr sz="2024"/>
            </a:lvl3pPr>
            <a:lvl4pPr marL="1156855" indent="0">
              <a:buNone/>
              <a:defRPr sz="1687"/>
            </a:lvl4pPr>
            <a:lvl5pPr marL="1542475" indent="0">
              <a:buNone/>
              <a:defRPr sz="1687"/>
            </a:lvl5pPr>
            <a:lvl6pPr marL="1928095" indent="0">
              <a:buNone/>
              <a:defRPr sz="1687"/>
            </a:lvl6pPr>
            <a:lvl7pPr marL="2313713" indent="0">
              <a:buNone/>
              <a:defRPr sz="1687"/>
            </a:lvl7pPr>
            <a:lvl8pPr marL="2699331" indent="0">
              <a:buNone/>
              <a:defRPr sz="1687"/>
            </a:lvl8pPr>
            <a:lvl9pPr marL="3084950" indent="0">
              <a:buNone/>
              <a:defRPr sz="1687"/>
            </a:lvl9pPr>
          </a:lstStyle>
          <a:p>
            <a:pPr lvl="0"/>
            <a:endParaRPr lang="ru-RU" noProof="0"/>
          </a:p>
        </p:txBody>
      </p:sp>
      <p:sp>
        <p:nvSpPr>
          <p:cNvPr id="4" name="Текст 3"/>
          <p:cNvSpPr>
            <a:spLocks noGrp="1"/>
          </p:cNvSpPr>
          <p:nvPr>
            <p:ph type="body" sz="half" idx="2"/>
          </p:nvPr>
        </p:nvSpPr>
        <p:spPr>
          <a:xfrm>
            <a:off x="2094803" y="5917043"/>
            <a:ext cx="6415088" cy="887379"/>
          </a:xfrm>
        </p:spPr>
        <p:txBody>
          <a:bodyPr/>
          <a:lstStyle>
            <a:lvl1pPr marL="0" indent="0">
              <a:buNone/>
              <a:defRPr sz="1125"/>
            </a:lvl1pPr>
            <a:lvl2pPr marL="385619" indent="0">
              <a:buNone/>
              <a:defRPr sz="1012"/>
            </a:lvl2pPr>
            <a:lvl3pPr marL="771238" indent="0">
              <a:buNone/>
              <a:defRPr sz="787"/>
            </a:lvl3pPr>
            <a:lvl4pPr marL="1156855" indent="0">
              <a:buNone/>
              <a:defRPr sz="787"/>
            </a:lvl4pPr>
            <a:lvl5pPr marL="1542475" indent="0">
              <a:buNone/>
              <a:defRPr sz="787"/>
            </a:lvl5pPr>
            <a:lvl6pPr marL="1928095" indent="0">
              <a:buNone/>
              <a:defRPr sz="787"/>
            </a:lvl6pPr>
            <a:lvl7pPr marL="2313713" indent="0">
              <a:buNone/>
              <a:defRPr sz="787"/>
            </a:lvl7pPr>
            <a:lvl8pPr marL="2699331" indent="0">
              <a:buNone/>
              <a:defRPr sz="787"/>
            </a:lvl8pPr>
            <a:lvl9pPr marL="3084950" indent="0">
              <a:buNone/>
              <a:defRPr sz="787"/>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8FFACCBF-1B3D-4234-A9FC-82E51AEB66B4}" type="slidenum">
              <a:rPr lang="ru-RU"/>
              <a:pPr>
                <a:defRPr/>
              </a:pPr>
              <a:t>‹#›</a:t>
            </a:fld>
            <a:r>
              <a:rPr lang="ru-RU"/>
              <a:t> </a:t>
            </a:r>
          </a:p>
        </p:txBody>
      </p:sp>
    </p:spTree>
    <p:extLst>
      <p:ext uri="{BB962C8B-B14F-4D97-AF65-F5344CB8AC3E}">
        <p14:creationId xmlns:p14="http://schemas.microsoft.com/office/powerpoint/2010/main" val="213796333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C4CDCA5D-965D-4E74-9506-1D01B77CFC10}" type="slidenum">
              <a:rPr lang="ru-RU"/>
              <a:pPr>
                <a:defRPr/>
              </a:pPr>
              <a:t>‹#›</a:t>
            </a:fld>
            <a:r>
              <a:rPr lang="ru-RU"/>
              <a:t> </a:t>
            </a:r>
          </a:p>
        </p:txBody>
      </p:sp>
    </p:spTree>
    <p:extLst>
      <p:ext uri="{BB962C8B-B14F-4D97-AF65-F5344CB8AC3E}">
        <p14:creationId xmlns:p14="http://schemas.microsoft.com/office/powerpoint/2010/main" val="164011590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31035" y="474938"/>
            <a:ext cx="224998" cy="3281692"/>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187513" y="474938"/>
            <a:ext cx="6761695" cy="3281692"/>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249761D8-09AE-448D-8EB9-02CDA6793271}" type="slidenum">
              <a:rPr lang="ru-RU"/>
              <a:pPr>
                <a:defRPr/>
              </a:pPr>
              <a:t>‹#›</a:t>
            </a:fld>
            <a:r>
              <a:rPr lang="ru-RU"/>
              <a:t> </a:t>
            </a:r>
          </a:p>
        </p:txBody>
      </p:sp>
    </p:spTree>
    <p:extLst>
      <p:ext uri="{BB962C8B-B14F-4D97-AF65-F5344CB8AC3E}">
        <p14:creationId xmlns:p14="http://schemas.microsoft.com/office/powerpoint/2010/main" val="19344088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custDataLst>
              <p:tags r:id="rId2"/>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529106" name="think-cell Slide" r:id="rId20" imgW="360" imgH="360" progId="TCLayout.ActiveDocument.1">
                  <p:embed/>
                </p:oleObj>
              </mc:Choice>
              <mc:Fallback>
                <p:oleObj name="think-cell Slide" r:id="rId20" imgW="360" imgH="360" progId="TCLayout.ActiveDocument.1">
                  <p:embed/>
                  <p:pic>
                    <p:nvPicPr>
                      <p:cNvPr id="0" name="Picture 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 name="Picture 6" descr="H:\Invest\LOGO\Слайды\ОТКРЫТЫЕ ИСТОЧНИКИ (РАЗНОЕ)\НЛЭ\сайт НЛЭ\НЛЭ_15.jpg"/>
          <p:cNvPicPr>
            <a:picLocks noChangeAspect="1" noChangeArrowheads="1"/>
          </p:cNvPicPr>
          <p:nvPr userDrawn="1">
            <p:custDataLst>
              <p:tags r:id="rId3"/>
            </p:custDataLst>
          </p:nvPr>
        </p:nvPicPr>
        <p:blipFill>
          <a:blip r:embed="rId22" cstate="screen">
            <a:extLst>
              <a:ext uri="{28A0092B-C50C-407E-A947-70E740481C1C}">
                <a14:useLocalDpi xmlns:a14="http://schemas.microsoft.com/office/drawing/2010/main"/>
              </a:ext>
            </a:extLst>
          </a:blip>
          <a:srcRect/>
          <a:stretch>
            <a:fillRect/>
          </a:stretch>
        </p:blipFill>
        <p:spPr bwMode="auto">
          <a:xfrm>
            <a:off x="2695209" y="4926116"/>
            <a:ext cx="2642174" cy="2633566"/>
          </a:xfrm>
          <a:prstGeom prst="rect">
            <a:avLst/>
          </a:prstGeom>
          <a:noFill/>
          <a:ln w="9525">
            <a:noFill/>
            <a:miter lim="800000"/>
            <a:headEnd/>
            <a:tailEnd/>
          </a:ln>
        </p:spPr>
      </p:pic>
      <p:pic>
        <p:nvPicPr>
          <p:cNvPr id="6" name="Picture 12" descr="Работа двухконсольного козлового крана RMG на ж/д фронте"/>
          <p:cNvPicPr>
            <a:picLocks noChangeAspect="1" noChangeArrowheads="1"/>
          </p:cNvPicPr>
          <p:nvPr userDrawn="1">
            <p:custDataLst>
              <p:tags r:id="rId4"/>
            </p:custDataLst>
          </p:nvPr>
        </p:nvPicPr>
        <p:blipFill>
          <a:blip r:embed="rId23" cstate="screen">
            <a:extLst>
              <a:ext uri="{28A0092B-C50C-407E-A947-70E740481C1C}">
                <a14:useLocalDpi xmlns:a14="http://schemas.microsoft.com/office/drawing/2010/main"/>
              </a:ext>
            </a:extLst>
          </a:blip>
          <a:srcRect/>
          <a:stretch>
            <a:fillRect/>
          </a:stretch>
        </p:blipFill>
        <p:spPr bwMode="auto">
          <a:xfrm>
            <a:off x="8034485" y="4926116"/>
            <a:ext cx="2591036" cy="2633566"/>
          </a:xfrm>
          <a:prstGeom prst="rect">
            <a:avLst/>
          </a:prstGeom>
          <a:noFill/>
          <a:ln w="9525">
            <a:noFill/>
            <a:miter lim="800000"/>
            <a:headEnd/>
            <a:tailEnd/>
          </a:ln>
        </p:spPr>
      </p:pic>
      <p:pic>
        <p:nvPicPr>
          <p:cNvPr id="7" name="Picture 5" descr="H:\Invest\LOGO\Слайды\ОТКРЫТЫЕ ИСТОЧНИКИ (РАЗНОЕ)\НЛЭ\сайт НЛЭ\049.jpg"/>
          <p:cNvPicPr>
            <a:picLocks noChangeAspect="1" noChangeArrowheads="1"/>
          </p:cNvPicPr>
          <p:nvPr userDrawn="1">
            <p:custDataLst>
              <p:tags r:id="rId5"/>
            </p:custDataLst>
          </p:nvPr>
        </p:nvPicPr>
        <p:blipFill>
          <a:blip r:embed="rId24" cstate="screen">
            <a:extLst>
              <a:ext uri="{28A0092B-C50C-407E-A947-70E740481C1C}">
                <a14:useLocalDpi xmlns:a14="http://schemas.microsoft.com/office/drawing/2010/main"/>
              </a:ext>
            </a:extLst>
          </a:blip>
          <a:srcRect/>
          <a:stretch>
            <a:fillRect/>
          </a:stretch>
        </p:blipFill>
        <p:spPr bwMode="auto">
          <a:xfrm>
            <a:off x="70106" y="4926116"/>
            <a:ext cx="2570201" cy="2633566"/>
          </a:xfrm>
          <a:prstGeom prst="rect">
            <a:avLst/>
          </a:prstGeom>
          <a:noFill/>
          <a:ln w="9525">
            <a:noFill/>
            <a:miter lim="800000"/>
            <a:headEnd/>
            <a:tailEnd/>
          </a:ln>
        </p:spPr>
      </p:pic>
      <p:pic>
        <p:nvPicPr>
          <p:cNvPr id="8" name="Picture 2" descr="H:\Invest\LOGO\Слайды\ОТКРЫТЫЕ ИСТОЧНИКИ (РАЗНОЕ)\НЛЭ\сайт НЛЭ\грузы_6.jpg"/>
          <p:cNvPicPr>
            <a:picLocks noChangeAspect="1" noChangeArrowheads="1"/>
          </p:cNvPicPr>
          <p:nvPr userDrawn="1">
            <p:custDataLst>
              <p:tags r:id="rId6"/>
            </p:custDataLst>
          </p:nvPr>
        </p:nvPicPr>
        <p:blipFill>
          <a:blip r:embed="rId25" cstate="screen">
            <a:extLst>
              <a:ext uri="{28A0092B-C50C-407E-A947-70E740481C1C}">
                <a14:useLocalDpi xmlns:a14="http://schemas.microsoft.com/office/drawing/2010/main"/>
              </a:ext>
            </a:extLst>
          </a:blip>
          <a:srcRect/>
          <a:stretch>
            <a:fillRect/>
          </a:stretch>
        </p:blipFill>
        <p:spPr bwMode="auto">
          <a:xfrm>
            <a:off x="5394204" y="4926116"/>
            <a:ext cx="2583460" cy="2633566"/>
          </a:xfrm>
          <a:prstGeom prst="rect">
            <a:avLst/>
          </a:prstGeom>
          <a:noFill/>
          <a:ln w="9525">
            <a:noFill/>
            <a:miter lim="800000"/>
            <a:headEnd/>
            <a:tailEnd/>
          </a:ln>
        </p:spPr>
      </p:pic>
      <p:sp>
        <p:nvSpPr>
          <p:cNvPr id="9" name="SlideBottomBar"/>
          <p:cNvSpPr>
            <a:spLocks noChangeArrowheads="1"/>
          </p:cNvSpPr>
          <p:nvPr userDrawn="1">
            <p:custDataLst>
              <p:tags r:id="rId7"/>
            </p:custDataLst>
          </p:nvPr>
        </p:nvSpPr>
        <p:spPr bwMode="auto">
          <a:xfrm>
            <a:off x="0" y="7084742"/>
            <a:ext cx="10691813" cy="474935"/>
          </a:xfrm>
          <a:prstGeom prst="rect">
            <a:avLst/>
          </a:prstGeom>
          <a:solidFill>
            <a:schemeClr val="accent1">
              <a:lumMod val="25000"/>
            </a:schemeClr>
          </a:solidFill>
          <a:ln>
            <a:noFill/>
          </a:ln>
          <a:effectLst/>
          <a:extLst/>
        </p:spPr>
        <p:txBody>
          <a:bodyPr wrap="none" lIns="102623" tIns="51314" rIns="102623" bIns="51314" anchor="ctr"/>
          <a:lstStyle/>
          <a:p>
            <a:pPr algn="ctr">
              <a:defRPr/>
            </a:pPr>
            <a:endParaRPr lang="ru-RU" sz="2094">
              <a:solidFill>
                <a:srgbClr val="000000"/>
              </a:solidFill>
              <a:latin typeface="Arial" pitchFamily="34" charset="0"/>
              <a:cs typeface="+mn-cs"/>
            </a:endParaRPr>
          </a:p>
        </p:txBody>
      </p:sp>
      <p:sp>
        <p:nvSpPr>
          <p:cNvPr id="10" name="Working Draft Text" hidden="1"/>
          <p:cNvSpPr txBox="1">
            <a:spLocks noChangeArrowheads="1"/>
          </p:cNvSpPr>
          <p:nvPr>
            <p:custDataLst>
              <p:tags r:id="rId8"/>
            </p:custDataLst>
          </p:nvPr>
        </p:nvSpPr>
        <p:spPr bwMode="auto">
          <a:xfrm>
            <a:off x="3149776" y="385662"/>
            <a:ext cx="1109278" cy="155748"/>
          </a:xfrm>
          <a:prstGeom prst="rect">
            <a:avLst/>
          </a:prstGeom>
          <a:noFill/>
          <a:ln>
            <a:noFill/>
          </a:ln>
          <a:effectLst/>
          <a:extLst/>
        </p:spPr>
        <p:txBody>
          <a:bodyPr wrap="none" lIns="0" tIns="0" rIns="0" bIns="0">
            <a:spAutoFit/>
          </a:bodyPr>
          <a:lstStyle/>
          <a:p>
            <a:pPr>
              <a:defRPr/>
            </a:pPr>
            <a:r>
              <a:rPr lang="en-US" sz="1012" b="1">
                <a:solidFill>
                  <a:srgbClr val="000000"/>
                </a:solidFill>
                <a:latin typeface="Arial" pitchFamily="34" charset="0"/>
                <a:cs typeface="+mn-cs"/>
              </a:rPr>
              <a:t>WORKING DRAFT</a:t>
            </a:r>
          </a:p>
        </p:txBody>
      </p:sp>
      <p:sp>
        <p:nvSpPr>
          <p:cNvPr id="11" name="Working Draft" hidden="1"/>
          <p:cNvSpPr txBox="1">
            <a:spLocks noChangeArrowheads="1"/>
          </p:cNvSpPr>
          <p:nvPr>
            <p:custDataLst>
              <p:tags r:id="rId9"/>
            </p:custDataLst>
          </p:nvPr>
        </p:nvSpPr>
        <p:spPr bwMode="auto">
          <a:xfrm>
            <a:off x="3149800" y="560638"/>
            <a:ext cx="3302186" cy="155748"/>
          </a:xfrm>
          <a:prstGeom prst="rect">
            <a:avLst/>
          </a:prstGeom>
          <a:noFill/>
          <a:ln>
            <a:noFill/>
          </a:ln>
          <a:effectLst/>
          <a:extLst/>
        </p:spPr>
        <p:txBody>
          <a:bodyPr wrap="none" lIns="0" tIns="0" rIns="0" bIns="0">
            <a:spAutoFit/>
          </a:bodyPr>
          <a:lstStyle/>
          <a:p>
            <a:pPr>
              <a:defRPr/>
            </a:pPr>
            <a:r>
              <a:rPr lang="en-US" sz="1012">
                <a:solidFill>
                  <a:srgbClr val="000000"/>
                </a:solidFill>
                <a:latin typeface="Arial" pitchFamily="34" charset="0"/>
                <a:cs typeface="+mn-cs"/>
              </a:rPr>
              <a:t>Last Modified 02.09.2011 1:37:32 Russian Standard Time</a:t>
            </a:r>
          </a:p>
        </p:txBody>
      </p:sp>
      <p:sp>
        <p:nvSpPr>
          <p:cNvPr id="12" name="Printed" hidden="1"/>
          <p:cNvSpPr txBox="1">
            <a:spLocks noChangeArrowheads="1"/>
          </p:cNvSpPr>
          <p:nvPr>
            <p:custDataLst>
              <p:tags r:id="rId10"/>
            </p:custDataLst>
          </p:nvPr>
        </p:nvSpPr>
        <p:spPr bwMode="auto">
          <a:xfrm>
            <a:off x="3149802" y="737415"/>
            <a:ext cx="410369" cy="155748"/>
          </a:xfrm>
          <a:prstGeom prst="rect">
            <a:avLst/>
          </a:prstGeom>
          <a:noFill/>
          <a:ln>
            <a:noFill/>
          </a:ln>
          <a:effectLst/>
          <a:extLst/>
        </p:spPr>
        <p:txBody>
          <a:bodyPr wrap="none" lIns="0" tIns="0" rIns="0" bIns="0">
            <a:spAutoFit/>
          </a:bodyPr>
          <a:lstStyle/>
          <a:p>
            <a:pPr>
              <a:defRPr/>
            </a:pPr>
            <a:r>
              <a:rPr lang="en-US" sz="1012">
                <a:solidFill>
                  <a:srgbClr val="000000"/>
                </a:solidFill>
                <a:latin typeface="Arial" pitchFamily="34" charset="0"/>
                <a:cs typeface="+mn-cs"/>
              </a:rPr>
              <a:t>Printed</a:t>
            </a:r>
          </a:p>
        </p:txBody>
      </p:sp>
      <p:sp>
        <p:nvSpPr>
          <p:cNvPr id="13" name="McK Document type" hidden="1"/>
          <p:cNvSpPr txBox="1">
            <a:spLocks noChangeArrowheads="1"/>
          </p:cNvSpPr>
          <p:nvPr userDrawn="1">
            <p:custDataLst>
              <p:tags r:id="rId11"/>
            </p:custDataLst>
          </p:nvPr>
        </p:nvSpPr>
        <p:spPr bwMode="auto">
          <a:xfrm>
            <a:off x="1793666" y="4037396"/>
            <a:ext cx="5888546" cy="242374"/>
          </a:xfrm>
          <a:prstGeom prst="rect">
            <a:avLst/>
          </a:prstGeom>
          <a:noFill/>
          <a:ln>
            <a:noFill/>
          </a:ln>
          <a:effectLst/>
          <a:extLst/>
        </p:spPr>
        <p:txBody>
          <a:bodyPr lIns="0" tIns="0" rIns="0" bIns="0" anchor="b">
            <a:spAutoFit/>
          </a:bodyPr>
          <a:lstStyle/>
          <a:p>
            <a:pPr>
              <a:defRPr/>
            </a:pPr>
            <a:r>
              <a:rPr lang="ru-RU" sz="1575">
                <a:solidFill>
                  <a:srgbClr val="002960"/>
                </a:solidFill>
                <a:latin typeface="Arial" pitchFamily="34" charset="0"/>
                <a:cs typeface="+mn-cs"/>
              </a:rPr>
              <a:t>Докладчик: </a:t>
            </a:r>
          </a:p>
        </p:txBody>
      </p:sp>
      <p:sp>
        <p:nvSpPr>
          <p:cNvPr id="14" name="McK Date" hidden="1"/>
          <p:cNvSpPr txBox="1">
            <a:spLocks noChangeArrowheads="1"/>
          </p:cNvSpPr>
          <p:nvPr userDrawn="1">
            <p:custDataLst>
              <p:tags r:id="rId12"/>
            </p:custDataLst>
          </p:nvPr>
        </p:nvSpPr>
        <p:spPr bwMode="auto">
          <a:xfrm>
            <a:off x="4699095" y="7202581"/>
            <a:ext cx="5888546" cy="242374"/>
          </a:xfrm>
          <a:prstGeom prst="rect">
            <a:avLst/>
          </a:prstGeom>
          <a:noFill/>
          <a:ln>
            <a:noFill/>
          </a:ln>
          <a:effectLst/>
          <a:extLst/>
        </p:spPr>
        <p:txBody>
          <a:bodyPr lIns="0" tIns="0" rIns="0" bIns="0">
            <a:spAutoFit/>
          </a:bodyPr>
          <a:lstStyle/>
          <a:p>
            <a:pPr algn="r">
              <a:defRPr/>
            </a:pPr>
            <a:r>
              <a:rPr lang="ru-RU" sz="1575">
                <a:solidFill>
                  <a:srgbClr val="FFFFFF"/>
                </a:solidFill>
                <a:latin typeface="Arial" pitchFamily="34" charset="0"/>
                <a:cs typeface="+mn-cs"/>
              </a:rPr>
              <a:t>ДАТА</a:t>
            </a:r>
          </a:p>
        </p:txBody>
      </p:sp>
      <p:sp>
        <p:nvSpPr>
          <p:cNvPr id="15" name="doc id"/>
          <p:cNvSpPr txBox="1">
            <a:spLocks noChangeArrowheads="1"/>
          </p:cNvSpPr>
          <p:nvPr>
            <p:custDataLst>
              <p:tags r:id="rId13"/>
            </p:custDataLst>
          </p:nvPr>
        </p:nvSpPr>
        <p:spPr bwMode="auto">
          <a:xfrm>
            <a:off x="10072464" y="41068"/>
            <a:ext cx="352290" cy="137481"/>
          </a:xfrm>
          <a:prstGeom prst="rect">
            <a:avLst/>
          </a:prstGeom>
          <a:noFill/>
          <a:ln>
            <a:noFill/>
          </a:ln>
          <a:effectLst/>
          <a:extLst/>
        </p:spPr>
        <p:txBody>
          <a:bodyPr wrap="none" lIns="0" tIns="0" rIns="0" bIns="0"/>
          <a:lstStyle/>
          <a:p>
            <a:pPr algn="r">
              <a:defRPr/>
            </a:pPr>
            <a:endParaRPr lang="ru-RU" sz="900">
              <a:solidFill>
                <a:srgbClr val="000000"/>
              </a:solidFill>
              <a:latin typeface="Arial" pitchFamily="34" charset="0"/>
              <a:cs typeface="+mn-cs"/>
            </a:endParaRPr>
          </a:p>
        </p:txBody>
      </p:sp>
      <p:pic>
        <p:nvPicPr>
          <p:cNvPr id="16" name="Picture 1231" descr="logo"/>
          <p:cNvPicPr>
            <a:picLocks noChangeAspect="1" noChangeArrowheads="1"/>
          </p:cNvPicPr>
          <p:nvPr userDrawn="1">
            <p:custDataLst>
              <p:tags r:id="rId14"/>
            </p:custDataLst>
          </p:nvPr>
        </p:nvPicPr>
        <p:blipFill>
          <a:blip r:embed="rId26"/>
          <a:srcRect/>
          <a:stretch>
            <a:fillRect/>
          </a:stretch>
        </p:blipFill>
        <p:spPr bwMode="auto">
          <a:xfrm>
            <a:off x="166699" y="126793"/>
            <a:ext cx="1299306" cy="1110562"/>
          </a:xfrm>
          <a:prstGeom prst="rect">
            <a:avLst/>
          </a:prstGeom>
          <a:noFill/>
          <a:ln w="9525">
            <a:noFill/>
            <a:miter lim="800000"/>
            <a:headEnd/>
            <a:tailEnd/>
          </a:ln>
        </p:spPr>
      </p:pic>
      <p:sp>
        <p:nvSpPr>
          <p:cNvPr id="17" name="Line 6"/>
          <p:cNvSpPr>
            <a:spLocks noChangeShapeType="1"/>
          </p:cNvSpPr>
          <p:nvPr userDrawn="1">
            <p:custDataLst>
              <p:tags r:id="rId15"/>
            </p:custDataLst>
          </p:nvPr>
        </p:nvSpPr>
        <p:spPr bwMode="auto">
          <a:xfrm>
            <a:off x="1714100" y="712427"/>
            <a:ext cx="8977713" cy="1785"/>
          </a:xfrm>
          <a:prstGeom prst="line">
            <a:avLst/>
          </a:prstGeom>
          <a:noFill/>
          <a:ln w="144000">
            <a:solidFill>
              <a:schemeClr val="hlink"/>
            </a:solidFill>
            <a:round/>
            <a:headEnd/>
            <a:tailEnd/>
          </a:ln>
          <a:extLst/>
        </p:spPr>
        <p:txBody>
          <a:bodyPr lIns="102623" tIns="51314" rIns="102623" bIns="51314"/>
          <a:lstStyle/>
          <a:p>
            <a:pPr>
              <a:defRPr/>
            </a:pPr>
            <a:endParaRPr lang="ru-RU" sz="2094">
              <a:solidFill>
                <a:srgbClr val="000000"/>
              </a:solidFill>
              <a:latin typeface="Arial" pitchFamily="34" charset="0"/>
              <a:cs typeface="+mn-cs"/>
            </a:endParaRPr>
          </a:p>
        </p:txBody>
      </p:sp>
      <p:grpSp>
        <p:nvGrpSpPr>
          <p:cNvPr id="18" name="Group 1239"/>
          <p:cNvGrpSpPr>
            <a:grpSpLocks/>
          </p:cNvGrpSpPr>
          <p:nvPr userDrawn="1"/>
        </p:nvGrpSpPr>
        <p:grpSpPr bwMode="auto">
          <a:xfrm>
            <a:off x="1714124" y="469603"/>
            <a:ext cx="8890588" cy="101771"/>
            <a:chOff x="912" y="263"/>
            <a:chExt cx="4694" cy="57"/>
          </a:xfrm>
        </p:grpSpPr>
        <p:sp>
          <p:nvSpPr>
            <p:cNvPr id="19" name="WordArt 1240"/>
            <p:cNvSpPr>
              <a:spLocks noChangeArrowheads="1" noChangeShapeType="1" noTextEdit="1"/>
            </p:cNvSpPr>
            <p:nvPr userDrawn="1">
              <p:custDataLst>
                <p:tags r:id="rId16"/>
              </p:custDataLst>
            </p:nvPr>
          </p:nvSpPr>
          <p:spPr bwMode="auto">
            <a:xfrm>
              <a:off x="5142" y="272"/>
              <a:ext cx="464" cy="48"/>
            </a:xfrm>
            <a:prstGeom prst="rect">
              <a:avLst/>
            </a:prstGeom>
          </p:spPr>
          <p:txBody>
            <a:bodyPr wrap="none" fromWordArt="1">
              <a:prstTxWarp prst="textPlain">
                <a:avLst>
                  <a:gd name="adj" fmla="val 50000"/>
                </a:avLst>
              </a:prstTxWarp>
            </a:bodyPr>
            <a:lstStyle/>
            <a:p>
              <a:pPr algn="ctr"/>
              <a:r>
                <a:rPr lang="en-US" sz="4049" kern="10">
                  <a:ln w="9525">
                    <a:noFill/>
                    <a:round/>
                    <a:headEnd/>
                    <a:tailEnd/>
                  </a:ln>
                  <a:solidFill>
                    <a:srgbClr val="002960"/>
                  </a:solidFill>
                  <a:latin typeface="Arial"/>
                  <a:cs typeface="Arial"/>
                </a:rPr>
                <a:t>WWW.NMTP.RU</a:t>
              </a:r>
              <a:endParaRPr lang="ru-RU" sz="4049" kern="10">
                <a:ln w="9525">
                  <a:noFill/>
                  <a:round/>
                  <a:headEnd/>
                  <a:tailEnd/>
                </a:ln>
                <a:solidFill>
                  <a:srgbClr val="002960"/>
                </a:solidFill>
                <a:latin typeface="Arial"/>
                <a:cs typeface="Arial"/>
              </a:endParaRPr>
            </a:p>
          </p:txBody>
        </p:sp>
        <p:sp>
          <p:nvSpPr>
            <p:cNvPr id="20" name="WordArt 1241"/>
            <p:cNvSpPr>
              <a:spLocks noChangeArrowheads="1" noChangeShapeType="1" noTextEdit="1"/>
            </p:cNvSpPr>
            <p:nvPr userDrawn="1">
              <p:custDataLst>
                <p:tags r:id="rId17"/>
              </p:custDataLst>
            </p:nvPr>
          </p:nvSpPr>
          <p:spPr bwMode="auto">
            <a:xfrm>
              <a:off x="912" y="263"/>
              <a:ext cx="1502" cy="57"/>
            </a:xfrm>
            <a:prstGeom prst="rect">
              <a:avLst/>
            </a:prstGeom>
          </p:spPr>
          <p:txBody>
            <a:bodyPr wrap="none" fromWordArt="1">
              <a:prstTxWarp prst="textPlain">
                <a:avLst>
                  <a:gd name="adj" fmla="val 50000"/>
                </a:avLst>
              </a:prstTxWarp>
            </a:bodyPr>
            <a:lstStyle/>
            <a:p>
              <a:pPr algn="ctr"/>
              <a:r>
                <a:rPr lang="ru-RU" sz="4049" kern="10">
                  <a:ln w="9525">
                    <a:noFill/>
                    <a:round/>
                    <a:headEnd/>
                    <a:tailEnd/>
                  </a:ln>
                  <a:solidFill>
                    <a:srgbClr val="002960"/>
                  </a:solidFill>
                  <a:latin typeface="Arial"/>
                  <a:cs typeface="Arial"/>
                </a:rPr>
                <a:t>НОВОРОССИЙСКИЙ МОРСКОЙ ТОРГОВЫЙ ПОРТ</a:t>
              </a:r>
            </a:p>
          </p:txBody>
        </p:sp>
        <p:sp>
          <p:nvSpPr>
            <p:cNvPr id="21" name="WordArt 1242"/>
            <p:cNvSpPr>
              <a:spLocks noChangeArrowheads="1" noChangeShapeType="1" noTextEdit="1"/>
            </p:cNvSpPr>
            <p:nvPr userDrawn="1">
              <p:custDataLst>
                <p:tags r:id="rId18"/>
              </p:custDataLst>
            </p:nvPr>
          </p:nvSpPr>
          <p:spPr bwMode="auto">
            <a:xfrm>
              <a:off x="2465" y="269"/>
              <a:ext cx="447" cy="51"/>
            </a:xfrm>
            <a:prstGeom prst="rect">
              <a:avLst/>
            </a:prstGeom>
          </p:spPr>
          <p:txBody>
            <a:bodyPr wrap="none" fromWordArt="1">
              <a:prstTxWarp prst="textPlain">
                <a:avLst>
                  <a:gd name="adj" fmla="val 50000"/>
                </a:avLst>
              </a:prstTxWarp>
            </a:bodyPr>
            <a:lstStyle/>
            <a:p>
              <a:pPr algn="ctr"/>
              <a:r>
                <a:rPr lang="ru-RU" sz="4049" kern="10">
                  <a:ln w="9525">
                    <a:noFill/>
                    <a:round/>
                    <a:headEnd/>
                    <a:tailEnd/>
                  </a:ln>
                  <a:solidFill>
                    <a:srgbClr val="ED1C24"/>
                  </a:solidFill>
                  <a:latin typeface="Arial"/>
                  <a:cs typeface="Arial"/>
                </a:rPr>
                <a:t>НМТП </a:t>
              </a:r>
              <a:r>
                <a:rPr lang="en-US" sz="4049" kern="10">
                  <a:ln w="9525">
                    <a:noFill/>
                    <a:round/>
                    <a:headEnd/>
                    <a:tailEnd/>
                  </a:ln>
                  <a:solidFill>
                    <a:srgbClr val="ED1C24"/>
                  </a:solidFill>
                  <a:latin typeface="Arial"/>
                  <a:cs typeface="Arial"/>
                </a:rPr>
                <a:t>I NCSP</a:t>
              </a:r>
              <a:endParaRPr lang="ru-RU" sz="4049" kern="10">
                <a:ln w="9525">
                  <a:noFill/>
                  <a:round/>
                  <a:headEnd/>
                  <a:tailEnd/>
                </a:ln>
                <a:solidFill>
                  <a:srgbClr val="ED1C24"/>
                </a:solidFill>
                <a:latin typeface="Arial"/>
                <a:cs typeface="Arial"/>
              </a:endParaRPr>
            </a:p>
          </p:txBody>
        </p:sp>
      </p:grpSp>
      <p:sp>
        <p:nvSpPr>
          <p:cNvPr id="13314" name="Rectangle 1026"/>
          <p:cNvSpPr>
            <a:spLocks noGrp="1" noChangeArrowheads="1"/>
          </p:cNvSpPr>
          <p:nvPr>
            <p:ph type="ctrTitle"/>
          </p:nvPr>
        </p:nvSpPr>
        <p:spPr>
          <a:xfrm>
            <a:off x="1704655" y="1239140"/>
            <a:ext cx="7920843" cy="467313"/>
          </a:xfrm>
        </p:spPr>
        <p:txBody>
          <a:bodyPr anchor="t"/>
          <a:lstStyle>
            <a:lvl1pPr>
              <a:defRPr sz="3037" b="0">
                <a:solidFill>
                  <a:schemeClr val="folHlink"/>
                </a:solidFill>
              </a:defRPr>
            </a:lvl1pPr>
          </a:lstStyle>
          <a:p>
            <a:pPr lvl="0"/>
            <a:r>
              <a:rPr lang="ru-RU" altLang="zh-CN" noProof="0"/>
              <a:t>Click to edit Master title</a:t>
            </a:r>
          </a:p>
        </p:txBody>
      </p:sp>
      <p:sp>
        <p:nvSpPr>
          <p:cNvPr id="13315" name="Rectangle 1027"/>
          <p:cNvSpPr>
            <a:spLocks noGrp="1" noChangeArrowheads="1"/>
          </p:cNvSpPr>
          <p:nvPr>
            <p:ph type="subTitle" idx="1"/>
          </p:nvPr>
        </p:nvSpPr>
        <p:spPr>
          <a:xfrm>
            <a:off x="1704655" y="3003159"/>
            <a:ext cx="7920843" cy="242311"/>
          </a:xfrm>
        </p:spPr>
        <p:txBody>
          <a:bodyPr>
            <a:spAutoFit/>
          </a:bodyPr>
          <a:lstStyle>
            <a:lvl1pPr>
              <a:defRPr sz="1575">
                <a:solidFill>
                  <a:schemeClr val="folHlink"/>
                </a:solidFill>
              </a:defRPr>
            </a:lvl1pPr>
          </a:lstStyle>
          <a:p>
            <a:pPr lvl="0"/>
            <a:r>
              <a:rPr lang="ru-RU" altLang="zh-CN" noProof="0"/>
              <a:t>Click to edit Master subtitle style</a:t>
            </a: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custDataLst>
              <p:tags r:id="rId2"/>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855523" name="think-cell Slide" r:id="rId18" imgW="360" imgH="360" progId="TCLayout.ActiveDocument.1">
                  <p:embed/>
                </p:oleObj>
              </mc:Choice>
              <mc:Fallback>
                <p:oleObj name="think-cell Slide" r:id="rId18" imgW="360" imgH="360" progId="TCLayout.ActiveDocument.1">
                  <p:embed/>
                  <p:pic>
                    <p:nvPicPr>
                      <p:cNvPr id="4" name="Object 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 name="Picture 6" descr="H:\Invest\LOGO\Слайды\ОТКРЫТЫЕ ИСТОЧНИКИ (РАЗНОЕ)\НЛЭ\сайт НЛЭ\НЛЭ_15.jpg"/>
          <p:cNvPicPr>
            <a:picLocks noChangeAspect="1" noChangeArrowheads="1"/>
          </p:cNvPicPr>
          <p:nvPr>
            <p:custDataLst>
              <p:tags r:id="rId3"/>
            </p:custDataLst>
          </p:nvPr>
        </p:nvPicPr>
        <p:blipFill>
          <a:blip r:embed="rId20" cstate="screen">
            <a:extLst>
              <a:ext uri="{28A0092B-C50C-407E-A947-70E740481C1C}">
                <a14:useLocalDpi xmlns:a14="http://schemas.microsoft.com/office/drawing/2010/main"/>
              </a:ext>
            </a:extLst>
          </a:blip>
          <a:srcRect/>
          <a:stretch>
            <a:fillRect/>
          </a:stretch>
        </p:blipFill>
        <p:spPr bwMode="auto">
          <a:xfrm>
            <a:off x="2695234" y="4926116"/>
            <a:ext cx="2642174" cy="2633566"/>
          </a:xfrm>
          <a:prstGeom prst="rect">
            <a:avLst/>
          </a:prstGeom>
          <a:noFill/>
          <a:ln w="9525">
            <a:noFill/>
            <a:miter lim="800000"/>
            <a:headEnd/>
            <a:tailEnd/>
          </a:ln>
        </p:spPr>
      </p:pic>
      <p:pic>
        <p:nvPicPr>
          <p:cNvPr id="6" name="Picture 12" descr="Работа двухконсольного козлового крана RMG на ж/д фронте"/>
          <p:cNvPicPr>
            <a:picLocks noChangeAspect="1" noChangeArrowheads="1"/>
          </p:cNvPicPr>
          <p:nvPr>
            <p:custDataLst>
              <p:tags r:id="rId4"/>
            </p:custDataLst>
          </p:nvPr>
        </p:nvPicPr>
        <p:blipFill>
          <a:blip r:embed="rId21" cstate="screen">
            <a:extLst>
              <a:ext uri="{28A0092B-C50C-407E-A947-70E740481C1C}">
                <a14:useLocalDpi xmlns:a14="http://schemas.microsoft.com/office/drawing/2010/main"/>
              </a:ext>
            </a:extLst>
          </a:blip>
          <a:srcRect/>
          <a:stretch>
            <a:fillRect/>
          </a:stretch>
        </p:blipFill>
        <p:spPr bwMode="auto">
          <a:xfrm>
            <a:off x="8034486" y="4926116"/>
            <a:ext cx="2591036" cy="2633566"/>
          </a:xfrm>
          <a:prstGeom prst="rect">
            <a:avLst/>
          </a:prstGeom>
          <a:noFill/>
          <a:ln w="9525">
            <a:noFill/>
            <a:miter lim="800000"/>
            <a:headEnd/>
            <a:tailEnd/>
          </a:ln>
        </p:spPr>
      </p:pic>
      <p:pic>
        <p:nvPicPr>
          <p:cNvPr id="7" name="Picture 5" descr="H:\Invest\LOGO\Слайды\ОТКРЫТЫЕ ИСТОЧНИКИ (РАЗНОЕ)\НЛЭ\сайт НЛЭ\049.jpg"/>
          <p:cNvPicPr>
            <a:picLocks noChangeAspect="1" noChangeArrowheads="1"/>
          </p:cNvPicPr>
          <p:nvPr>
            <p:custDataLst>
              <p:tags r:id="rId5"/>
            </p:custDataLst>
          </p:nvPr>
        </p:nvPicPr>
        <p:blipFill>
          <a:blip r:embed="rId22" cstate="screen">
            <a:extLst>
              <a:ext uri="{28A0092B-C50C-407E-A947-70E740481C1C}">
                <a14:useLocalDpi xmlns:a14="http://schemas.microsoft.com/office/drawing/2010/main"/>
              </a:ext>
            </a:extLst>
          </a:blip>
          <a:srcRect/>
          <a:stretch>
            <a:fillRect/>
          </a:stretch>
        </p:blipFill>
        <p:spPr bwMode="auto">
          <a:xfrm>
            <a:off x="70108" y="4926116"/>
            <a:ext cx="2570201" cy="2633566"/>
          </a:xfrm>
          <a:prstGeom prst="rect">
            <a:avLst/>
          </a:prstGeom>
          <a:noFill/>
          <a:ln w="9525">
            <a:noFill/>
            <a:miter lim="800000"/>
            <a:headEnd/>
            <a:tailEnd/>
          </a:ln>
        </p:spPr>
      </p:pic>
      <p:pic>
        <p:nvPicPr>
          <p:cNvPr id="8" name="Picture 2" descr="H:\Invest\LOGO\Слайды\ОТКРЫТЫЕ ИСТОЧНИКИ (РАЗНОЕ)\НЛЭ\сайт НЛЭ\грузы_6.jpg"/>
          <p:cNvPicPr>
            <a:picLocks noChangeAspect="1" noChangeArrowheads="1"/>
          </p:cNvPicPr>
          <p:nvPr>
            <p:custDataLst>
              <p:tags r:id="rId6"/>
            </p:custDataLst>
          </p:nvPr>
        </p:nvPicPr>
        <p:blipFill>
          <a:blip r:embed="rId23" cstate="screen">
            <a:extLst>
              <a:ext uri="{28A0092B-C50C-407E-A947-70E740481C1C}">
                <a14:useLocalDpi xmlns:a14="http://schemas.microsoft.com/office/drawing/2010/main"/>
              </a:ext>
            </a:extLst>
          </a:blip>
          <a:srcRect/>
          <a:stretch>
            <a:fillRect/>
          </a:stretch>
        </p:blipFill>
        <p:spPr bwMode="auto">
          <a:xfrm>
            <a:off x="5394231" y="4926116"/>
            <a:ext cx="2583461" cy="2633566"/>
          </a:xfrm>
          <a:prstGeom prst="rect">
            <a:avLst/>
          </a:prstGeom>
          <a:noFill/>
          <a:ln w="9525">
            <a:noFill/>
            <a:miter lim="800000"/>
            <a:headEnd/>
            <a:tailEnd/>
          </a:ln>
        </p:spPr>
      </p:pic>
      <p:sp>
        <p:nvSpPr>
          <p:cNvPr id="10" name="Working Draft Text" hidden="1"/>
          <p:cNvSpPr txBox="1">
            <a:spLocks noChangeArrowheads="1"/>
          </p:cNvSpPr>
          <p:nvPr>
            <p:custDataLst>
              <p:tags r:id="rId7"/>
            </p:custDataLst>
          </p:nvPr>
        </p:nvSpPr>
        <p:spPr bwMode="auto">
          <a:xfrm>
            <a:off x="3149803" y="385665"/>
            <a:ext cx="860813" cy="121123"/>
          </a:xfrm>
          <a:prstGeom prst="rect">
            <a:avLst/>
          </a:prstGeom>
          <a:noFill/>
          <a:ln>
            <a:noFill/>
          </a:ln>
          <a:effectLst/>
          <a:extLst/>
        </p:spPr>
        <p:txBody>
          <a:bodyPr wrap="none" lIns="0" tIns="0" rIns="0" bIns="0">
            <a:spAutoFit/>
          </a:bodyPr>
          <a:lstStyle/>
          <a:p>
            <a:pPr>
              <a:defRPr/>
            </a:pPr>
            <a:r>
              <a:rPr lang="en-US" sz="787" b="1">
                <a:solidFill>
                  <a:srgbClr val="000000"/>
                </a:solidFill>
                <a:latin typeface="Arial" pitchFamily="34" charset="0"/>
                <a:cs typeface="+mn-cs"/>
              </a:rPr>
              <a:t>WORKING DRAFT</a:t>
            </a:r>
          </a:p>
        </p:txBody>
      </p:sp>
      <p:sp>
        <p:nvSpPr>
          <p:cNvPr id="11" name="Working Draft" hidden="1"/>
          <p:cNvSpPr txBox="1">
            <a:spLocks noChangeArrowheads="1"/>
          </p:cNvSpPr>
          <p:nvPr>
            <p:custDataLst>
              <p:tags r:id="rId8"/>
            </p:custDataLst>
          </p:nvPr>
        </p:nvSpPr>
        <p:spPr bwMode="auto">
          <a:xfrm>
            <a:off x="3149777" y="560641"/>
            <a:ext cx="2564805" cy="121123"/>
          </a:xfrm>
          <a:prstGeom prst="rect">
            <a:avLst/>
          </a:prstGeom>
          <a:noFill/>
          <a:ln>
            <a:noFill/>
          </a:ln>
          <a:effectLst/>
          <a:extLst/>
        </p:spPr>
        <p:txBody>
          <a:bodyPr wrap="none" lIns="0" tIns="0" rIns="0" bIns="0">
            <a:spAutoFit/>
          </a:bodyPr>
          <a:lstStyle/>
          <a:p>
            <a:pPr>
              <a:defRPr/>
            </a:pPr>
            <a:r>
              <a:rPr lang="en-US" sz="787">
                <a:solidFill>
                  <a:srgbClr val="000000"/>
                </a:solidFill>
                <a:latin typeface="Arial" pitchFamily="34" charset="0"/>
                <a:cs typeface="+mn-cs"/>
              </a:rPr>
              <a:t>Last Modified 02.09.2011 1:37:32 Russian Standard Time</a:t>
            </a:r>
          </a:p>
        </p:txBody>
      </p:sp>
      <p:sp>
        <p:nvSpPr>
          <p:cNvPr id="12" name="Printed" hidden="1"/>
          <p:cNvSpPr txBox="1">
            <a:spLocks noChangeArrowheads="1"/>
          </p:cNvSpPr>
          <p:nvPr>
            <p:custDataLst>
              <p:tags r:id="rId9"/>
            </p:custDataLst>
          </p:nvPr>
        </p:nvSpPr>
        <p:spPr bwMode="auto">
          <a:xfrm>
            <a:off x="3149780" y="737403"/>
            <a:ext cx="318998" cy="121123"/>
          </a:xfrm>
          <a:prstGeom prst="rect">
            <a:avLst/>
          </a:prstGeom>
          <a:noFill/>
          <a:ln>
            <a:noFill/>
          </a:ln>
          <a:effectLst/>
          <a:extLst/>
        </p:spPr>
        <p:txBody>
          <a:bodyPr wrap="none" lIns="0" tIns="0" rIns="0" bIns="0">
            <a:spAutoFit/>
          </a:bodyPr>
          <a:lstStyle/>
          <a:p>
            <a:pPr>
              <a:defRPr/>
            </a:pPr>
            <a:r>
              <a:rPr lang="en-US" sz="787">
                <a:solidFill>
                  <a:srgbClr val="000000"/>
                </a:solidFill>
                <a:latin typeface="Arial" pitchFamily="34" charset="0"/>
                <a:cs typeface="+mn-cs"/>
              </a:rPr>
              <a:t>Printed</a:t>
            </a:r>
          </a:p>
        </p:txBody>
      </p:sp>
      <p:sp>
        <p:nvSpPr>
          <p:cNvPr id="13" name="McK Document type" hidden="1"/>
          <p:cNvSpPr txBox="1">
            <a:spLocks noChangeArrowheads="1"/>
          </p:cNvSpPr>
          <p:nvPr>
            <p:custDataLst>
              <p:tags r:id="rId10"/>
            </p:custDataLst>
          </p:nvPr>
        </p:nvSpPr>
        <p:spPr bwMode="auto">
          <a:xfrm>
            <a:off x="1793666" y="4089421"/>
            <a:ext cx="5888546" cy="190373"/>
          </a:xfrm>
          <a:prstGeom prst="rect">
            <a:avLst/>
          </a:prstGeom>
          <a:noFill/>
          <a:ln>
            <a:noFill/>
          </a:ln>
          <a:effectLst/>
          <a:extLst/>
        </p:spPr>
        <p:txBody>
          <a:bodyPr lIns="0" tIns="0" rIns="0" bIns="0" anchor="b">
            <a:spAutoFit/>
          </a:bodyPr>
          <a:lstStyle/>
          <a:p>
            <a:pPr>
              <a:defRPr/>
            </a:pPr>
            <a:r>
              <a:rPr lang="ru-RU" sz="1237">
                <a:solidFill>
                  <a:srgbClr val="002960"/>
                </a:solidFill>
                <a:latin typeface="Arial" pitchFamily="34" charset="0"/>
                <a:cs typeface="+mn-cs"/>
              </a:rPr>
              <a:t>Докладчик: </a:t>
            </a:r>
          </a:p>
        </p:txBody>
      </p:sp>
      <p:sp>
        <p:nvSpPr>
          <p:cNvPr id="14" name="McK Date" hidden="1"/>
          <p:cNvSpPr txBox="1">
            <a:spLocks noChangeArrowheads="1"/>
          </p:cNvSpPr>
          <p:nvPr>
            <p:custDataLst>
              <p:tags r:id="rId11"/>
            </p:custDataLst>
          </p:nvPr>
        </p:nvSpPr>
        <p:spPr bwMode="auto">
          <a:xfrm>
            <a:off x="4699095" y="7202607"/>
            <a:ext cx="5888546" cy="190373"/>
          </a:xfrm>
          <a:prstGeom prst="rect">
            <a:avLst/>
          </a:prstGeom>
          <a:noFill/>
          <a:ln>
            <a:noFill/>
          </a:ln>
          <a:effectLst/>
          <a:extLst/>
        </p:spPr>
        <p:txBody>
          <a:bodyPr lIns="0" tIns="0" rIns="0" bIns="0">
            <a:spAutoFit/>
          </a:bodyPr>
          <a:lstStyle/>
          <a:p>
            <a:pPr algn="r">
              <a:defRPr/>
            </a:pPr>
            <a:r>
              <a:rPr lang="ru-RU" sz="1237">
                <a:solidFill>
                  <a:srgbClr val="FFFFFF"/>
                </a:solidFill>
                <a:latin typeface="Arial" pitchFamily="34" charset="0"/>
                <a:cs typeface="+mn-cs"/>
              </a:rPr>
              <a:t>ДАТА</a:t>
            </a:r>
          </a:p>
        </p:txBody>
      </p:sp>
      <p:sp>
        <p:nvSpPr>
          <p:cNvPr id="15" name="doc id"/>
          <p:cNvSpPr txBox="1">
            <a:spLocks noChangeArrowheads="1"/>
          </p:cNvSpPr>
          <p:nvPr>
            <p:custDataLst>
              <p:tags r:id="rId12"/>
            </p:custDataLst>
          </p:nvPr>
        </p:nvSpPr>
        <p:spPr bwMode="auto">
          <a:xfrm>
            <a:off x="10072467" y="41069"/>
            <a:ext cx="352290" cy="137481"/>
          </a:xfrm>
          <a:prstGeom prst="rect">
            <a:avLst/>
          </a:prstGeom>
          <a:noFill/>
          <a:ln>
            <a:noFill/>
          </a:ln>
          <a:effectLst/>
          <a:extLst/>
        </p:spPr>
        <p:txBody>
          <a:bodyPr wrap="none" lIns="0" tIns="0" rIns="0" bIns="0"/>
          <a:lstStyle/>
          <a:p>
            <a:pPr algn="r">
              <a:defRPr/>
            </a:pPr>
            <a:endParaRPr lang="ru-RU" sz="675">
              <a:solidFill>
                <a:srgbClr val="000000"/>
              </a:solidFill>
              <a:latin typeface="Arial" pitchFamily="34" charset="0"/>
              <a:cs typeface="+mn-cs"/>
            </a:endParaRPr>
          </a:p>
        </p:txBody>
      </p:sp>
      <p:sp>
        <p:nvSpPr>
          <p:cNvPr id="17" name="Line 6"/>
          <p:cNvSpPr>
            <a:spLocks noChangeShapeType="1"/>
          </p:cNvSpPr>
          <p:nvPr>
            <p:custDataLst>
              <p:tags r:id="rId13"/>
            </p:custDataLst>
          </p:nvPr>
        </p:nvSpPr>
        <p:spPr bwMode="auto">
          <a:xfrm>
            <a:off x="1714100" y="712430"/>
            <a:ext cx="8977713" cy="1785"/>
          </a:xfrm>
          <a:prstGeom prst="line">
            <a:avLst/>
          </a:prstGeom>
          <a:noFill/>
          <a:ln w="144000">
            <a:solidFill>
              <a:schemeClr val="hlink"/>
            </a:solidFill>
            <a:round/>
            <a:headEnd/>
            <a:tailEnd/>
          </a:ln>
          <a:extLst/>
        </p:spPr>
        <p:txBody>
          <a:bodyPr lIns="102623" tIns="51314" rIns="102623" bIns="51314"/>
          <a:lstStyle/>
          <a:p>
            <a:pPr>
              <a:defRPr/>
            </a:pPr>
            <a:endParaRPr lang="ru-RU" sz="1350">
              <a:solidFill>
                <a:srgbClr val="000000"/>
              </a:solidFill>
              <a:latin typeface="Arial" pitchFamily="34" charset="0"/>
              <a:cs typeface="+mn-cs"/>
            </a:endParaRPr>
          </a:p>
        </p:txBody>
      </p:sp>
      <p:grpSp>
        <p:nvGrpSpPr>
          <p:cNvPr id="18" name="Group 1239"/>
          <p:cNvGrpSpPr>
            <a:grpSpLocks/>
          </p:cNvGrpSpPr>
          <p:nvPr/>
        </p:nvGrpSpPr>
        <p:grpSpPr bwMode="auto">
          <a:xfrm>
            <a:off x="1714128" y="469605"/>
            <a:ext cx="8890588" cy="101771"/>
            <a:chOff x="912" y="263"/>
            <a:chExt cx="4694" cy="57"/>
          </a:xfrm>
        </p:grpSpPr>
        <p:sp>
          <p:nvSpPr>
            <p:cNvPr id="19" name="WordArt 1240"/>
            <p:cNvSpPr>
              <a:spLocks noChangeArrowheads="1" noChangeShapeType="1" noTextEdit="1"/>
            </p:cNvSpPr>
            <p:nvPr userDrawn="1">
              <p:custDataLst>
                <p:tags r:id="rId14"/>
              </p:custDataLst>
            </p:nvPr>
          </p:nvSpPr>
          <p:spPr bwMode="auto">
            <a:xfrm>
              <a:off x="5142" y="272"/>
              <a:ext cx="464" cy="48"/>
            </a:xfrm>
            <a:prstGeom prst="rect">
              <a:avLst/>
            </a:prstGeom>
          </p:spPr>
          <p:txBody>
            <a:bodyPr wrap="none" fromWordArt="1">
              <a:prstTxWarp prst="textPlain">
                <a:avLst>
                  <a:gd name="adj" fmla="val 50000"/>
                </a:avLst>
              </a:prstTxWarp>
            </a:bodyPr>
            <a:lstStyle/>
            <a:p>
              <a:pPr algn="ctr"/>
              <a:r>
                <a:rPr lang="en-US" sz="3037" kern="10">
                  <a:ln w="9525">
                    <a:noFill/>
                    <a:round/>
                    <a:headEnd/>
                    <a:tailEnd/>
                  </a:ln>
                  <a:solidFill>
                    <a:srgbClr val="002960"/>
                  </a:solidFill>
                  <a:latin typeface="Arial"/>
                  <a:cs typeface="Arial"/>
                </a:rPr>
                <a:t>WWW.NMTP.RU</a:t>
              </a:r>
              <a:endParaRPr lang="ru-RU" sz="3037" kern="10">
                <a:ln w="9525">
                  <a:noFill/>
                  <a:round/>
                  <a:headEnd/>
                  <a:tailEnd/>
                </a:ln>
                <a:solidFill>
                  <a:srgbClr val="002960"/>
                </a:solidFill>
                <a:latin typeface="Arial"/>
                <a:cs typeface="Arial"/>
              </a:endParaRPr>
            </a:p>
          </p:txBody>
        </p:sp>
        <p:sp>
          <p:nvSpPr>
            <p:cNvPr id="20" name="WordArt 1241"/>
            <p:cNvSpPr>
              <a:spLocks noChangeArrowheads="1" noChangeShapeType="1" noTextEdit="1"/>
            </p:cNvSpPr>
            <p:nvPr userDrawn="1">
              <p:custDataLst>
                <p:tags r:id="rId15"/>
              </p:custDataLst>
            </p:nvPr>
          </p:nvSpPr>
          <p:spPr bwMode="auto">
            <a:xfrm>
              <a:off x="912" y="263"/>
              <a:ext cx="1502" cy="57"/>
            </a:xfrm>
            <a:prstGeom prst="rect">
              <a:avLst/>
            </a:prstGeom>
          </p:spPr>
          <p:txBody>
            <a:bodyPr wrap="none" fromWordArt="1">
              <a:prstTxWarp prst="textPlain">
                <a:avLst>
                  <a:gd name="adj" fmla="val 50000"/>
                </a:avLst>
              </a:prstTxWarp>
            </a:bodyPr>
            <a:lstStyle/>
            <a:p>
              <a:pPr algn="ctr"/>
              <a:r>
                <a:rPr lang="ru-RU" sz="3037" kern="10">
                  <a:ln w="9525">
                    <a:noFill/>
                    <a:round/>
                    <a:headEnd/>
                    <a:tailEnd/>
                  </a:ln>
                  <a:solidFill>
                    <a:srgbClr val="002960"/>
                  </a:solidFill>
                  <a:latin typeface="Arial"/>
                  <a:cs typeface="Arial"/>
                </a:rPr>
                <a:t>НОВОРОССИЙСКИЙ МОРСКОЙ ТОРГОВЫЙ ПОРТ</a:t>
              </a:r>
            </a:p>
          </p:txBody>
        </p:sp>
        <p:sp>
          <p:nvSpPr>
            <p:cNvPr id="21" name="WordArt 1242"/>
            <p:cNvSpPr>
              <a:spLocks noChangeArrowheads="1" noChangeShapeType="1" noTextEdit="1"/>
            </p:cNvSpPr>
            <p:nvPr userDrawn="1">
              <p:custDataLst>
                <p:tags r:id="rId16"/>
              </p:custDataLst>
            </p:nvPr>
          </p:nvSpPr>
          <p:spPr bwMode="auto">
            <a:xfrm>
              <a:off x="2465" y="269"/>
              <a:ext cx="447" cy="51"/>
            </a:xfrm>
            <a:prstGeom prst="rect">
              <a:avLst/>
            </a:prstGeom>
          </p:spPr>
          <p:txBody>
            <a:bodyPr wrap="none" fromWordArt="1">
              <a:prstTxWarp prst="textPlain">
                <a:avLst>
                  <a:gd name="adj" fmla="val 50000"/>
                </a:avLst>
              </a:prstTxWarp>
            </a:bodyPr>
            <a:lstStyle/>
            <a:p>
              <a:pPr algn="ctr"/>
              <a:r>
                <a:rPr lang="ru-RU" sz="3037" kern="10">
                  <a:ln w="9525">
                    <a:noFill/>
                    <a:round/>
                    <a:headEnd/>
                    <a:tailEnd/>
                  </a:ln>
                  <a:solidFill>
                    <a:srgbClr val="ED1C24"/>
                  </a:solidFill>
                  <a:latin typeface="Arial"/>
                  <a:cs typeface="Arial"/>
                </a:rPr>
                <a:t>НМТП </a:t>
              </a:r>
              <a:r>
                <a:rPr lang="en-US" sz="3037" kern="10">
                  <a:ln w="9525">
                    <a:noFill/>
                    <a:round/>
                    <a:headEnd/>
                    <a:tailEnd/>
                  </a:ln>
                  <a:solidFill>
                    <a:srgbClr val="ED1C24"/>
                  </a:solidFill>
                  <a:latin typeface="Arial"/>
                  <a:cs typeface="Arial"/>
                </a:rPr>
                <a:t>I NCSP</a:t>
              </a:r>
              <a:endParaRPr lang="ru-RU" sz="3037" kern="10">
                <a:ln w="9525">
                  <a:noFill/>
                  <a:round/>
                  <a:headEnd/>
                  <a:tailEnd/>
                </a:ln>
                <a:solidFill>
                  <a:srgbClr val="ED1C24"/>
                </a:solidFill>
                <a:latin typeface="Arial"/>
                <a:cs typeface="Arial"/>
              </a:endParaRPr>
            </a:p>
          </p:txBody>
        </p:sp>
      </p:grpSp>
      <p:sp>
        <p:nvSpPr>
          <p:cNvPr id="13314" name="Rectangle 1026"/>
          <p:cNvSpPr>
            <a:spLocks noGrp="1" noChangeArrowheads="1"/>
          </p:cNvSpPr>
          <p:nvPr>
            <p:ph type="ctrTitle"/>
          </p:nvPr>
        </p:nvSpPr>
        <p:spPr>
          <a:xfrm>
            <a:off x="1704656" y="1239141"/>
            <a:ext cx="7920843" cy="363465"/>
          </a:xfrm>
        </p:spPr>
        <p:txBody>
          <a:bodyPr anchor="t"/>
          <a:lstStyle>
            <a:lvl1pPr>
              <a:defRPr sz="2362" b="0">
                <a:solidFill>
                  <a:schemeClr val="folHlink"/>
                </a:solidFill>
              </a:defRPr>
            </a:lvl1pPr>
          </a:lstStyle>
          <a:p>
            <a:pPr lvl="0"/>
            <a:r>
              <a:rPr lang="ru-RU" altLang="zh-CN" noProof="0"/>
              <a:t>Click to edit Master title</a:t>
            </a:r>
          </a:p>
        </p:txBody>
      </p:sp>
      <p:sp>
        <p:nvSpPr>
          <p:cNvPr id="13315" name="Rectangle 1027"/>
          <p:cNvSpPr>
            <a:spLocks noGrp="1" noChangeArrowheads="1"/>
          </p:cNvSpPr>
          <p:nvPr>
            <p:ph type="subTitle" idx="1"/>
          </p:nvPr>
        </p:nvSpPr>
        <p:spPr>
          <a:xfrm>
            <a:off x="1704656" y="3003185"/>
            <a:ext cx="7920843" cy="190387"/>
          </a:xfrm>
        </p:spPr>
        <p:txBody>
          <a:bodyPr>
            <a:spAutoFit/>
          </a:bodyPr>
          <a:lstStyle>
            <a:lvl1pPr>
              <a:defRPr sz="1237">
                <a:solidFill>
                  <a:schemeClr val="folHlink"/>
                </a:solidFill>
              </a:defRPr>
            </a:lvl1pPr>
          </a:lstStyle>
          <a:p>
            <a:pPr lvl="0"/>
            <a:r>
              <a:rPr lang="ru-RU" altLang="zh-CN" noProof="0"/>
              <a:t>Click to edit Master subtitle style</a:t>
            </a:r>
          </a:p>
        </p:txBody>
      </p:sp>
    </p:spTree>
    <p:extLst>
      <p:ext uri="{BB962C8B-B14F-4D97-AF65-F5344CB8AC3E}">
        <p14:creationId xmlns:p14="http://schemas.microsoft.com/office/powerpoint/2010/main" val="156472018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A019386E-7EA0-4753-8DBC-2BD68DB44575}" type="slidenum">
              <a:rPr lang="ru-RU"/>
              <a:pPr>
                <a:defRPr/>
              </a:pPr>
              <a:t>‹#›</a:t>
            </a:fld>
            <a:r>
              <a:rPr lang="ru-RU"/>
              <a:t> </a:t>
            </a:r>
          </a:p>
        </p:txBody>
      </p:sp>
    </p:spTree>
    <p:extLst>
      <p:ext uri="{BB962C8B-B14F-4D97-AF65-F5344CB8AC3E}">
        <p14:creationId xmlns:p14="http://schemas.microsoft.com/office/powerpoint/2010/main" val="355103575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4740" y="4858267"/>
            <a:ext cx="9087566" cy="519237"/>
          </a:xfrm>
        </p:spPr>
        <p:txBody>
          <a:bodyPr anchor="t"/>
          <a:lstStyle>
            <a:lvl1pPr algn="l">
              <a:defRPr sz="3374" b="1" cap="all"/>
            </a:lvl1pPr>
          </a:lstStyle>
          <a:p>
            <a:r>
              <a:rPr lang="ru-RU"/>
              <a:t>Образец заголовка</a:t>
            </a:r>
          </a:p>
        </p:txBody>
      </p:sp>
      <p:sp>
        <p:nvSpPr>
          <p:cNvPr id="3" name="Текст 2"/>
          <p:cNvSpPr>
            <a:spLocks noGrp="1"/>
          </p:cNvSpPr>
          <p:nvPr>
            <p:ph type="body" idx="1"/>
          </p:nvPr>
        </p:nvSpPr>
        <p:spPr>
          <a:xfrm>
            <a:off x="844740" y="3204919"/>
            <a:ext cx="9087566" cy="1653344"/>
          </a:xfrm>
        </p:spPr>
        <p:txBody>
          <a:bodyPr anchor="b"/>
          <a:lstStyle>
            <a:lvl1pPr marL="0" indent="0">
              <a:buNone/>
              <a:defRPr sz="1687"/>
            </a:lvl1pPr>
            <a:lvl2pPr marL="384801" indent="0">
              <a:buNone/>
              <a:defRPr sz="1575"/>
            </a:lvl2pPr>
            <a:lvl3pPr marL="769602" indent="0">
              <a:buNone/>
              <a:defRPr sz="1350"/>
            </a:lvl3pPr>
            <a:lvl4pPr marL="1154406" indent="0">
              <a:buNone/>
              <a:defRPr sz="1237"/>
            </a:lvl4pPr>
            <a:lvl5pPr marL="1539209" indent="0">
              <a:buNone/>
              <a:defRPr sz="1237"/>
            </a:lvl5pPr>
            <a:lvl6pPr marL="1924012" indent="0">
              <a:buNone/>
              <a:defRPr sz="1237"/>
            </a:lvl6pPr>
            <a:lvl7pPr marL="2308813" indent="0">
              <a:buNone/>
              <a:defRPr sz="1237"/>
            </a:lvl7pPr>
            <a:lvl8pPr marL="2693614" indent="0">
              <a:buNone/>
              <a:defRPr sz="1237"/>
            </a:lvl8pPr>
            <a:lvl9pPr marL="3078415" indent="0">
              <a:buNone/>
              <a:defRPr sz="1237"/>
            </a:lvl9pPr>
          </a:lstStyle>
          <a:p>
            <a:pPr lvl="0"/>
            <a:r>
              <a:rPr lang="ru-RU"/>
              <a:t>Образец текста</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9BBAA345-C04B-43F2-B482-8F73DB82F7A6}" type="slidenum">
              <a:rPr lang="ru-RU"/>
              <a:pPr>
                <a:defRPr/>
              </a:pPr>
              <a:t>‹#›</a:t>
            </a:fld>
            <a:r>
              <a:rPr lang="ru-RU"/>
              <a:t> </a:t>
            </a:r>
          </a:p>
        </p:txBody>
      </p:sp>
    </p:spTree>
    <p:extLst>
      <p:ext uri="{BB962C8B-B14F-4D97-AF65-F5344CB8AC3E}">
        <p14:creationId xmlns:p14="http://schemas.microsoft.com/office/powerpoint/2010/main" val="422886324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1733065" y="2381818"/>
            <a:ext cx="2475500" cy="1374811"/>
          </a:xfrm>
        </p:spPr>
        <p:txBody>
          <a:bodyPr/>
          <a:lstStyle>
            <a:lvl1pPr>
              <a:defRPr sz="2362"/>
            </a:lvl1pPr>
            <a:lvl2pPr>
              <a:defRPr sz="2024"/>
            </a:lvl2pPr>
            <a:lvl3pPr>
              <a:defRPr sz="1687"/>
            </a:lvl3pPr>
            <a:lvl4pPr>
              <a:defRPr sz="1575"/>
            </a:lvl4pPr>
            <a:lvl5pPr>
              <a:defRPr sz="1575"/>
            </a:lvl5pPr>
            <a:lvl6pPr>
              <a:defRPr sz="1575"/>
            </a:lvl6pPr>
            <a:lvl7pPr>
              <a:defRPr sz="1575"/>
            </a:lvl7pPr>
            <a:lvl8pPr>
              <a:defRPr sz="1575"/>
            </a:lvl8pPr>
            <a:lvl9pPr>
              <a:defRPr sz="1575"/>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390384" y="2381818"/>
            <a:ext cx="2475501" cy="1374811"/>
          </a:xfrm>
        </p:spPr>
        <p:txBody>
          <a:bodyPr/>
          <a:lstStyle>
            <a:lvl1pPr>
              <a:defRPr sz="2362"/>
            </a:lvl1pPr>
            <a:lvl2pPr>
              <a:defRPr sz="2024"/>
            </a:lvl2pPr>
            <a:lvl3pPr>
              <a:defRPr sz="1687"/>
            </a:lvl3pPr>
            <a:lvl4pPr>
              <a:defRPr sz="1575"/>
            </a:lvl4pPr>
            <a:lvl5pPr>
              <a:defRPr sz="1575"/>
            </a:lvl5pPr>
            <a:lvl6pPr>
              <a:defRPr sz="1575"/>
            </a:lvl6pPr>
            <a:lvl7pPr>
              <a:defRPr sz="1575"/>
            </a:lvl7pPr>
            <a:lvl8pPr>
              <a:defRPr sz="1575"/>
            </a:lvl8pPr>
            <a:lvl9pPr>
              <a:defRPr sz="1575"/>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92779363-4EC6-4A87-8191-B0E76E3500A1}" type="slidenum">
              <a:rPr lang="ru-RU"/>
              <a:pPr>
                <a:defRPr/>
              </a:pPr>
              <a:t>‹#›</a:t>
            </a:fld>
            <a:r>
              <a:rPr lang="ru-RU"/>
              <a:t> </a:t>
            </a:r>
          </a:p>
        </p:txBody>
      </p:sp>
    </p:spTree>
    <p:extLst>
      <p:ext uri="{BB962C8B-B14F-4D97-AF65-F5344CB8AC3E}">
        <p14:creationId xmlns:p14="http://schemas.microsoft.com/office/powerpoint/2010/main" val="4194913111"/>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18" y="1337306"/>
            <a:ext cx="9623579" cy="225003"/>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534143" y="1692651"/>
            <a:ext cx="4723717" cy="705261"/>
          </a:xfrm>
        </p:spPr>
        <p:txBody>
          <a:bodyPr anchor="b"/>
          <a:lstStyle>
            <a:lvl1pPr marL="0" indent="0">
              <a:buNone/>
              <a:defRPr sz="2024" b="1"/>
            </a:lvl1pPr>
            <a:lvl2pPr marL="384801" indent="0">
              <a:buNone/>
              <a:defRPr sz="1687" b="1"/>
            </a:lvl2pPr>
            <a:lvl3pPr marL="769602" indent="0">
              <a:buNone/>
              <a:defRPr sz="1575" b="1"/>
            </a:lvl3pPr>
            <a:lvl4pPr marL="1154406" indent="0">
              <a:buNone/>
              <a:defRPr sz="1350" b="1"/>
            </a:lvl4pPr>
            <a:lvl5pPr marL="1539209" indent="0">
              <a:buNone/>
              <a:defRPr sz="1350" b="1"/>
            </a:lvl5pPr>
            <a:lvl6pPr marL="1924012" indent="0">
              <a:buNone/>
              <a:defRPr sz="1350" b="1"/>
            </a:lvl6pPr>
            <a:lvl7pPr marL="2308813" indent="0">
              <a:buNone/>
              <a:defRPr sz="1350" b="1"/>
            </a:lvl7pPr>
            <a:lvl8pPr marL="2693614" indent="0">
              <a:buNone/>
              <a:defRPr sz="1350" b="1"/>
            </a:lvl8pPr>
            <a:lvl9pPr marL="3078415" indent="0">
              <a:buNone/>
              <a:defRPr sz="1350" b="1"/>
            </a:lvl9pPr>
          </a:lstStyle>
          <a:p>
            <a:pPr lvl="0"/>
            <a:r>
              <a:rPr lang="ru-RU"/>
              <a:t>Образец текста</a:t>
            </a:r>
          </a:p>
        </p:txBody>
      </p:sp>
      <p:sp>
        <p:nvSpPr>
          <p:cNvPr id="4" name="Объект 3"/>
          <p:cNvSpPr>
            <a:spLocks noGrp="1"/>
          </p:cNvSpPr>
          <p:nvPr>
            <p:ph sz="half" idx="2"/>
          </p:nvPr>
        </p:nvSpPr>
        <p:spPr>
          <a:xfrm>
            <a:off x="534143" y="2397885"/>
            <a:ext cx="4723717" cy="4354758"/>
          </a:xfrm>
        </p:spPr>
        <p:txBody>
          <a:bodyPr/>
          <a:lstStyle>
            <a:lvl1pPr>
              <a:defRPr sz="2024"/>
            </a:lvl1pPr>
            <a:lvl2pPr>
              <a:defRPr sz="1687"/>
            </a:lvl2pPr>
            <a:lvl3pPr>
              <a:defRPr sz="1575"/>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432087" y="1692651"/>
            <a:ext cx="4725611" cy="705261"/>
          </a:xfrm>
        </p:spPr>
        <p:txBody>
          <a:bodyPr anchor="b"/>
          <a:lstStyle>
            <a:lvl1pPr marL="0" indent="0">
              <a:buNone/>
              <a:defRPr sz="2024" b="1"/>
            </a:lvl1pPr>
            <a:lvl2pPr marL="384801" indent="0">
              <a:buNone/>
              <a:defRPr sz="1687" b="1"/>
            </a:lvl2pPr>
            <a:lvl3pPr marL="769602" indent="0">
              <a:buNone/>
              <a:defRPr sz="1575" b="1"/>
            </a:lvl3pPr>
            <a:lvl4pPr marL="1154406" indent="0">
              <a:buNone/>
              <a:defRPr sz="1350" b="1"/>
            </a:lvl4pPr>
            <a:lvl5pPr marL="1539209" indent="0">
              <a:buNone/>
              <a:defRPr sz="1350" b="1"/>
            </a:lvl5pPr>
            <a:lvl6pPr marL="1924012" indent="0">
              <a:buNone/>
              <a:defRPr sz="1350" b="1"/>
            </a:lvl6pPr>
            <a:lvl7pPr marL="2308813" indent="0">
              <a:buNone/>
              <a:defRPr sz="1350" b="1"/>
            </a:lvl7pPr>
            <a:lvl8pPr marL="2693614" indent="0">
              <a:buNone/>
              <a:defRPr sz="1350" b="1"/>
            </a:lvl8pPr>
            <a:lvl9pPr marL="3078415" indent="0">
              <a:buNone/>
              <a:defRPr sz="1350" b="1"/>
            </a:lvl9pPr>
          </a:lstStyle>
          <a:p>
            <a:pPr lvl="0"/>
            <a:r>
              <a:rPr lang="ru-RU"/>
              <a:t>Образец текста</a:t>
            </a:r>
          </a:p>
        </p:txBody>
      </p:sp>
      <p:sp>
        <p:nvSpPr>
          <p:cNvPr id="6" name="Объект 5"/>
          <p:cNvSpPr>
            <a:spLocks noGrp="1"/>
          </p:cNvSpPr>
          <p:nvPr>
            <p:ph sz="quarter" idx="4"/>
          </p:nvPr>
        </p:nvSpPr>
        <p:spPr>
          <a:xfrm>
            <a:off x="5432087" y="2397885"/>
            <a:ext cx="4725611" cy="4354758"/>
          </a:xfrm>
        </p:spPr>
        <p:txBody>
          <a:bodyPr/>
          <a:lstStyle>
            <a:lvl1pPr>
              <a:defRPr sz="2024"/>
            </a:lvl1pPr>
            <a:lvl2pPr>
              <a:defRPr sz="1687"/>
            </a:lvl2pPr>
            <a:lvl3pPr>
              <a:defRPr sz="1575"/>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280"/>
          <p:cNvSpPr>
            <a:spLocks noGrp="1" noChangeArrowheads="1"/>
          </p:cNvSpPr>
          <p:nvPr>
            <p:ph type="sldNum" sz="quarter" idx="10"/>
            <p:custDataLst>
              <p:tags r:id="rId1"/>
            </p:custDataLst>
          </p:nvPr>
        </p:nvSpPr>
        <p:spPr>
          <a:ln/>
        </p:spPr>
        <p:txBody>
          <a:bodyPr/>
          <a:lstStyle>
            <a:lvl1pPr>
              <a:defRPr/>
            </a:lvl1pPr>
          </a:lstStyle>
          <a:p>
            <a:pPr>
              <a:defRPr/>
            </a:pPr>
            <a:fld id="{565BCE1F-CA94-4BB4-B4AF-BD39BD8A2174}" type="slidenum">
              <a:rPr lang="ru-RU"/>
              <a:pPr>
                <a:defRPr/>
              </a:pPr>
              <a:t>‹#›</a:t>
            </a:fld>
            <a:r>
              <a:rPr lang="ru-RU"/>
              <a:t> </a:t>
            </a:r>
          </a:p>
        </p:txBody>
      </p:sp>
    </p:spTree>
    <p:extLst>
      <p:ext uri="{BB962C8B-B14F-4D97-AF65-F5344CB8AC3E}">
        <p14:creationId xmlns:p14="http://schemas.microsoft.com/office/powerpoint/2010/main" val="3788816521"/>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280"/>
          <p:cNvSpPr>
            <a:spLocks noGrp="1" noChangeArrowheads="1"/>
          </p:cNvSpPr>
          <p:nvPr>
            <p:ph type="sldNum" sz="quarter" idx="10"/>
            <p:custDataLst>
              <p:tags r:id="rId1"/>
            </p:custDataLst>
          </p:nvPr>
        </p:nvSpPr>
        <p:spPr>
          <a:ln/>
        </p:spPr>
        <p:txBody>
          <a:bodyPr/>
          <a:lstStyle>
            <a:lvl1pPr>
              <a:defRPr/>
            </a:lvl1pPr>
          </a:lstStyle>
          <a:p>
            <a:pPr>
              <a:defRPr/>
            </a:pPr>
            <a:fld id="{3BF47C4D-D269-4939-8201-460055B3D2F5}" type="slidenum">
              <a:rPr lang="ru-RU"/>
              <a:pPr>
                <a:defRPr/>
              </a:pPr>
              <a:t>‹#›</a:t>
            </a:fld>
            <a:r>
              <a:rPr lang="ru-RU"/>
              <a:t> </a:t>
            </a:r>
          </a:p>
        </p:txBody>
      </p:sp>
    </p:spTree>
    <p:extLst>
      <p:ext uri="{BB962C8B-B14F-4D97-AF65-F5344CB8AC3E}">
        <p14:creationId xmlns:p14="http://schemas.microsoft.com/office/powerpoint/2010/main" val="296633750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80"/>
          <p:cNvSpPr>
            <a:spLocks noGrp="1" noChangeArrowheads="1"/>
          </p:cNvSpPr>
          <p:nvPr>
            <p:ph type="sldNum" sz="quarter" idx="10"/>
            <p:custDataLst>
              <p:tags r:id="rId1"/>
            </p:custDataLst>
          </p:nvPr>
        </p:nvSpPr>
        <p:spPr>
          <a:ln/>
        </p:spPr>
        <p:txBody>
          <a:bodyPr/>
          <a:lstStyle>
            <a:lvl1pPr>
              <a:defRPr/>
            </a:lvl1pPr>
          </a:lstStyle>
          <a:p>
            <a:pPr>
              <a:defRPr/>
            </a:pPr>
            <a:fld id="{85C88409-6395-4B00-8471-FF9A9AD8C707}" type="slidenum">
              <a:rPr lang="ru-RU"/>
              <a:pPr>
                <a:defRPr/>
              </a:pPr>
              <a:t>‹#›</a:t>
            </a:fld>
            <a:r>
              <a:rPr lang="ru-RU"/>
              <a:t> </a:t>
            </a:r>
          </a:p>
        </p:txBody>
      </p:sp>
    </p:spTree>
    <p:extLst>
      <p:ext uri="{BB962C8B-B14F-4D97-AF65-F5344CB8AC3E}">
        <p14:creationId xmlns:p14="http://schemas.microsoft.com/office/powerpoint/2010/main" val="4125473569"/>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41" y="1322332"/>
            <a:ext cx="3517220" cy="259618"/>
          </a:xfrm>
        </p:spPr>
        <p:txBody>
          <a:bodyPr/>
          <a:lstStyle>
            <a:lvl1pPr algn="l">
              <a:defRPr sz="1687" b="1"/>
            </a:lvl1pPr>
          </a:lstStyle>
          <a:p>
            <a:r>
              <a:rPr lang="ru-RU"/>
              <a:t>Образец заголовка</a:t>
            </a:r>
          </a:p>
        </p:txBody>
      </p:sp>
      <p:sp>
        <p:nvSpPr>
          <p:cNvPr id="3" name="Объект 2"/>
          <p:cNvSpPr>
            <a:spLocks noGrp="1"/>
          </p:cNvSpPr>
          <p:nvPr>
            <p:ph idx="1"/>
          </p:nvPr>
        </p:nvSpPr>
        <p:spPr>
          <a:xfrm>
            <a:off x="4180131" y="301753"/>
            <a:ext cx="5977566" cy="6450898"/>
          </a:xfrm>
        </p:spPr>
        <p:txBody>
          <a:bodyPr/>
          <a:lstStyle>
            <a:lvl1pPr>
              <a:defRPr sz="2699"/>
            </a:lvl1pPr>
            <a:lvl2pPr>
              <a:defRPr sz="2362"/>
            </a:lvl2pPr>
            <a:lvl3pPr>
              <a:defRPr sz="2024"/>
            </a:lvl3pPr>
            <a:lvl4pPr>
              <a:defRPr sz="1687"/>
            </a:lvl4pPr>
            <a:lvl5pPr>
              <a:defRPr sz="1687"/>
            </a:lvl5pPr>
            <a:lvl6pPr>
              <a:defRPr sz="1687"/>
            </a:lvl6pPr>
            <a:lvl7pPr>
              <a:defRPr sz="1687"/>
            </a:lvl7pPr>
            <a:lvl8pPr>
              <a:defRPr sz="1687"/>
            </a:lvl8pPr>
            <a:lvl9pPr>
              <a:defRPr sz="168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534141" y="1581926"/>
            <a:ext cx="3517220" cy="5170718"/>
          </a:xfrm>
        </p:spPr>
        <p:txBody>
          <a:bodyPr/>
          <a:lstStyle>
            <a:lvl1pPr marL="0" indent="0">
              <a:buNone/>
              <a:defRPr sz="1237"/>
            </a:lvl1pPr>
            <a:lvl2pPr marL="384801" indent="0">
              <a:buNone/>
              <a:defRPr sz="1012"/>
            </a:lvl2pPr>
            <a:lvl3pPr marL="769602" indent="0">
              <a:buNone/>
              <a:defRPr sz="900"/>
            </a:lvl3pPr>
            <a:lvl4pPr marL="1154406" indent="0">
              <a:buNone/>
              <a:defRPr sz="787"/>
            </a:lvl4pPr>
            <a:lvl5pPr marL="1539209" indent="0">
              <a:buNone/>
              <a:defRPr sz="787"/>
            </a:lvl5pPr>
            <a:lvl6pPr marL="1924012" indent="0">
              <a:buNone/>
              <a:defRPr sz="787"/>
            </a:lvl6pPr>
            <a:lvl7pPr marL="2308813" indent="0">
              <a:buNone/>
              <a:defRPr sz="787"/>
            </a:lvl7pPr>
            <a:lvl8pPr marL="2693614" indent="0">
              <a:buNone/>
              <a:defRPr sz="787"/>
            </a:lvl8pPr>
            <a:lvl9pPr marL="3078415" indent="0">
              <a:buNone/>
              <a:defRPr sz="787"/>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FA494A10-F29B-4C00-AA50-41E24E7D811E}" type="slidenum">
              <a:rPr lang="ru-RU"/>
              <a:pPr>
                <a:defRPr/>
              </a:pPr>
              <a:t>‹#›</a:t>
            </a:fld>
            <a:r>
              <a:rPr lang="ru-RU"/>
              <a:t> </a:t>
            </a:r>
          </a:p>
        </p:txBody>
      </p:sp>
    </p:spTree>
    <p:extLst>
      <p:ext uri="{BB962C8B-B14F-4D97-AF65-F5344CB8AC3E}">
        <p14:creationId xmlns:p14="http://schemas.microsoft.com/office/powerpoint/2010/main" val="54823274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4803" y="5657452"/>
            <a:ext cx="6415088" cy="259618"/>
          </a:xfrm>
        </p:spPr>
        <p:txBody>
          <a:bodyPr/>
          <a:lstStyle>
            <a:lvl1pPr algn="l">
              <a:defRPr sz="1687" b="1"/>
            </a:lvl1pPr>
          </a:lstStyle>
          <a:p>
            <a:r>
              <a:rPr lang="ru-RU"/>
              <a:t>Образец заголовка</a:t>
            </a:r>
          </a:p>
        </p:txBody>
      </p:sp>
      <p:sp>
        <p:nvSpPr>
          <p:cNvPr id="3" name="Рисунок 2"/>
          <p:cNvSpPr>
            <a:spLocks noGrp="1"/>
          </p:cNvSpPr>
          <p:nvPr>
            <p:ph type="pic" idx="1"/>
          </p:nvPr>
        </p:nvSpPr>
        <p:spPr>
          <a:xfrm>
            <a:off x="2094803" y="674907"/>
            <a:ext cx="6415088" cy="4536877"/>
          </a:xfrm>
        </p:spPr>
        <p:txBody>
          <a:bodyPr/>
          <a:lstStyle>
            <a:lvl1pPr marL="0" indent="0">
              <a:buNone/>
              <a:defRPr sz="2699"/>
            </a:lvl1pPr>
            <a:lvl2pPr marL="384801" indent="0">
              <a:buNone/>
              <a:defRPr sz="2362"/>
            </a:lvl2pPr>
            <a:lvl3pPr marL="769602" indent="0">
              <a:buNone/>
              <a:defRPr sz="2024"/>
            </a:lvl3pPr>
            <a:lvl4pPr marL="1154406" indent="0">
              <a:buNone/>
              <a:defRPr sz="1687"/>
            </a:lvl4pPr>
            <a:lvl5pPr marL="1539209" indent="0">
              <a:buNone/>
              <a:defRPr sz="1687"/>
            </a:lvl5pPr>
            <a:lvl6pPr marL="1924012" indent="0">
              <a:buNone/>
              <a:defRPr sz="1687"/>
            </a:lvl6pPr>
            <a:lvl7pPr marL="2308813" indent="0">
              <a:buNone/>
              <a:defRPr sz="1687"/>
            </a:lvl7pPr>
            <a:lvl8pPr marL="2693614" indent="0">
              <a:buNone/>
              <a:defRPr sz="1687"/>
            </a:lvl8pPr>
            <a:lvl9pPr marL="3078415" indent="0">
              <a:buNone/>
              <a:defRPr sz="1687"/>
            </a:lvl9pPr>
          </a:lstStyle>
          <a:p>
            <a:pPr lvl="0"/>
            <a:endParaRPr lang="ru-RU" noProof="0"/>
          </a:p>
        </p:txBody>
      </p:sp>
      <p:sp>
        <p:nvSpPr>
          <p:cNvPr id="4" name="Текст 3"/>
          <p:cNvSpPr>
            <a:spLocks noGrp="1"/>
          </p:cNvSpPr>
          <p:nvPr>
            <p:ph type="body" sz="half" idx="2"/>
          </p:nvPr>
        </p:nvSpPr>
        <p:spPr>
          <a:xfrm>
            <a:off x="2094803" y="5917043"/>
            <a:ext cx="6415088" cy="887379"/>
          </a:xfrm>
        </p:spPr>
        <p:txBody>
          <a:bodyPr/>
          <a:lstStyle>
            <a:lvl1pPr marL="0" indent="0">
              <a:buNone/>
              <a:defRPr sz="1237"/>
            </a:lvl1pPr>
            <a:lvl2pPr marL="384801" indent="0">
              <a:buNone/>
              <a:defRPr sz="1012"/>
            </a:lvl2pPr>
            <a:lvl3pPr marL="769602" indent="0">
              <a:buNone/>
              <a:defRPr sz="900"/>
            </a:lvl3pPr>
            <a:lvl4pPr marL="1154406" indent="0">
              <a:buNone/>
              <a:defRPr sz="787"/>
            </a:lvl4pPr>
            <a:lvl5pPr marL="1539209" indent="0">
              <a:buNone/>
              <a:defRPr sz="787"/>
            </a:lvl5pPr>
            <a:lvl6pPr marL="1924012" indent="0">
              <a:buNone/>
              <a:defRPr sz="787"/>
            </a:lvl6pPr>
            <a:lvl7pPr marL="2308813" indent="0">
              <a:buNone/>
              <a:defRPr sz="787"/>
            </a:lvl7pPr>
            <a:lvl8pPr marL="2693614" indent="0">
              <a:buNone/>
              <a:defRPr sz="787"/>
            </a:lvl8pPr>
            <a:lvl9pPr marL="3078415" indent="0">
              <a:buNone/>
              <a:defRPr sz="787"/>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8FFACCBF-1B3D-4234-A9FC-82E51AEB66B4}" type="slidenum">
              <a:rPr lang="ru-RU"/>
              <a:pPr>
                <a:defRPr/>
              </a:pPr>
              <a:t>‹#›</a:t>
            </a:fld>
            <a:r>
              <a:rPr lang="ru-RU"/>
              <a:t> </a:t>
            </a:r>
          </a:p>
        </p:txBody>
      </p:sp>
    </p:spTree>
    <p:extLst>
      <p:ext uri="{BB962C8B-B14F-4D97-AF65-F5344CB8AC3E}">
        <p14:creationId xmlns:p14="http://schemas.microsoft.com/office/powerpoint/2010/main" val="9800247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C4CDCA5D-965D-4E74-9506-1D01B77CFC10}" type="slidenum">
              <a:rPr lang="ru-RU"/>
              <a:pPr>
                <a:defRPr/>
              </a:pPr>
              <a:t>‹#›</a:t>
            </a:fld>
            <a:r>
              <a:rPr lang="ru-RU"/>
              <a:t> </a:t>
            </a:r>
          </a:p>
        </p:txBody>
      </p:sp>
    </p:spTree>
    <p:extLst>
      <p:ext uri="{BB962C8B-B14F-4D97-AF65-F5344CB8AC3E}">
        <p14:creationId xmlns:p14="http://schemas.microsoft.com/office/powerpoint/2010/main" val="29253586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A019386E-7EA0-4753-8DBC-2BD68DB44575}" type="slidenum">
              <a:rPr lang="ru-RU"/>
              <a:pPr>
                <a:defRPr/>
              </a:pPr>
              <a:t>‹#›</a:t>
            </a:fld>
            <a:r>
              <a:rPr lang="ru-RU"/>
              <a:t> </a:t>
            </a: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31035" y="474962"/>
            <a:ext cx="224998" cy="3281692"/>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187537" y="474962"/>
            <a:ext cx="6761695" cy="3281692"/>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249761D8-09AE-448D-8EB9-02CDA6793271}" type="slidenum">
              <a:rPr lang="ru-RU"/>
              <a:pPr>
                <a:defRPr/>
              </a:pPr>
              <a:t>‹#›</a:t>
            </a:fld>
            <a:r>
              <a:rPr lang="ru-RU"/>
              <a:t> </a:t>
            </a:r>
          </a:p>
        </p:txBody>
      </p:sp>
    </p:spTree>
    <p:extLst>
      <p:ext uri="{BB962C8B-B14F-4D97-AF65-F5344CB8AC3E}">
        <p14:creationId xmlns:p14="http://schemas.microsoft.com/office/powerpoint/2010/main" val="314832099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1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nvPr>
        </p:nvGraphicFramePr>
        <p:xfrm>
          <a:off x="1395" y="1775"/>
          <a:ext cx="1391" cy="1749"/>
        </p:xfrm>
        <a:graphic>
          <a:graphicData uri="http://schemas.openxmlformats.org/presentationml/2006/ole">
            <mc:AlternateContent xmlns:mc="http://schemas.openxmlformats.org/markup-compatibility/2006">
              <mc:Choice xmlns:v="urn:schemas-microsoft-com:vml" Requires="v">
                <p:oleObj spid="_x0000_s2856547" name="think-cell Slide" r:id="rId4" imgW="594" imgH="595" progId="TCLayout.ActiveDocument.1">
                  <p:embed/>
                </p:oleObj>
              </mc:Choice>
              <mc:Fallback>
                <p:oleObj name="think-cell Slide" r:id="rId4" imgW="594" imgH="595" progId="TCLayout.ActiveDocument.1">
                  <p:embed/>
                  <p:pic>
                    <p:nvPicPr>
                      <p:cNvPr id="3" name="Object 2" hidden="1"/>
                      <p:cNvPicPr/>
                      <p:nvPr/>
                    </p:nvPicPr>
                    <p:blipFill>
                      <a:blip r:embed="rId5"/>
                      <a:stretch>
                        <a:fillRect/>
                      </a:stretch>
                    </p:blipFill>
                    <p:spPr>
                      <a:xfrm>
                        <a:off x="1395" y="1775"/>
                        <a:ext cx="1391" cy="1749"/>
                      </a:xfrm>
                      <a:prstGeom prst="rect">
                        <a:avLst/>
                      </a:prstGeom>
                    </p:spPr>
                  </p:pic>
                </p:oleObj>
              </mc:Fallback>
            </mc:AlternateContent>
          </a:graphicData>
        </a:graphic>
      </p:graphicFrame>
      <p:pic>
        <p:nvPicPr>
          <p:cNvPr id="11" name="Picture Placeholder 3"/>
          <p:cNvPicPr>
            <a:picLocks noChangeAspect="1"/>
          </p:cNvPicPr>
          <p:nvPr/>
        </p:nvPicPr>
        <p:blipFill rotWithShape="1">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l="104" r="104"/>
          <a:stretch/>
        </p:blipFill>
        <p:spPr>
          <a:xfrm>
            <a:off x="2202030" y="24"/>
            <a:ext cx="8489809" cy="7559675"/>
          </a:xfrm>
          <a:prstGeom prst="rect">
            <a:avLst/>
          </a:prstGeom>
        </p:spPr>
      </p:pic>
      <p:sp>
        <p:nvSpPr>
          <p:cNvPr id="8" name="Textplatzhalter 2"/>
          <p:cNvSpPr>
            <a:spLocks noGrp="1"/>
          </p:cNvSpPr>
          <p:nvPr>
            <p:ph type="body" idx="1" hasCustomPrompt="1"/>
          </p:nvPr>
        </p:nvSpPr>
        <p:spPr>
          <a:xfrm>
            <a:off x="455914" y="803217"/>
            <a:ext cx="9782856" cy="675470"/>
          </a:xfrm>
          <a:prstGeom prst="rect">
            <a:avLst/>
          </a:prstGeom>
          <a:noFill/>
        </p:spPr>
        <p:txBody>
          <a:bodyPr anchor="t"/>
          <a:lstStyle>
            <a:lvl1pPr marL="0" marR="0" indent="0" algn="l" defTabSz="829097" rtl="0" eaLnBrk="1" fontAlgn="auto" latinLnBrk="0" hangingPunct="1">
              <a:lnSpc>
                <a:spcPct val="100000"/>
              </a:lnSpc>
              <a:spcBef>
                <a:spcPts val="0"/>
              </a:spcBef>
              <a:spcAft>
                <a:spcPts val="0"/>
              </a:spcAft>
              <a:buClr>
                <a:schemeClr val="tx2"/>
              </a:buClr>
              <a:buSzTx/>
              <a:buFontTx/>
              <a:buNone/>
              <a:tabLst/>
              <a:defRPr lang="en-GB" sz="1687" b="0" kern="1200" dirty="0" smtClean="0">
                <a:solidFill>
                  <a:srgbClr val="575757"/>
                </a:solidFill>
                <a:latin typeface="+mn-lt"/>
                <a:ea typeface="+mn-ea"/>
                <a:cs typeface="+mn-cs"/>
              </a:defRPr>
            </a:lvl1pPr>
            <a:lvl2pPr marL="377147" indent="0">
              <a:buNone/>
              <a:defRPr sz="1687" b="1"/>
            </a:lvl2pPr>
            <a:lvl3pPr marL="754290" indent="0">
              <a:buNone/>
              <a:defRPr sz="1462" b="1"/>
            </a:lvl3pPr>
            <a:lvl4pPr marL="1131438" indent="0">
              <a:buNone/>
              <a:defRPr sz="1350" b="1"/>
            </a:lvl4pPr>
            <a:lvl5pPr marL="1508584" indent="0">
              <a:buNone/>
              <a:defRPr sz="1350" b="1"/>
            </a:lvl5pPr>
            <a:lvl6pPr marL="1885731" indent="0">
              <a:buNone/>
              <a:defRPr sz="1350" b="1"/>
            </a:lvl6pPr>
            <a:lvl7pPr marL="2262878" indent="0">
              <a:buNone/>
              <a:defRPr sz="1350" b="1"/>
            </a:lvl7pPr>
            <a:lvl8pPr marL="2640024" indent="0">
              <a:buNone/>
              <a:defRPr sz="1350" b="1"/>
            </a:lvl8pPr>
            <a:lvl9pPr marL="3017169" indent="0">
              <a:buNone/>
              <a:defRPr sz="1350" b="1"/>
            </a:lvl9pPr>
          </a:lstStyle>
          <a:p>
            <a:pPr marL="0" lvl="0" indent="0" algn="l" defTabSz="829097" rtl="0" eaLnBrk="1" latinLnBrk="0" hangingPunct="1">
              <a:lnSpc>
                <a:spcPct val="100000"/>
              </a:lnSpc>
              <a:spcBef>
                <a:spcPts val="0"/>
              </a:spcBef>
              <a:buClr>
                <a:schemeClr val="tx2"/>
              </a:buClr>
              <a:buFontTx/>
              <a:buNone/>
            </a:pPr>
            <a:r>
              <a:rPr lang="en-US" dirty="0"/>
              <a:t>Click here to enter slide message</a:t>
            </a:r>
          </a:p>
        </p:txBody>
      </p:sp>
      <p:sp>
        <p:nvSpPr>
          <p:cNvPr id="10" name="Slide Number Placeholder 26"/>
          <p:cNvSpPr>
            <a:spLocks noGrp="1"/>
          </p:cNvSpPr>
          <p:nvPr>
            <p:ph type="sldNum" sz="quarter" idx="4"/>
          </p:nvPr>
        </p:nvSpPr>
        <p:spPr>
          <a:xfrm>
            <a:off x="10054940" y="7197954"/>
            <a:ext cx="183831" cy="103847"/>
          </a:xfrm>
          <a:prstGeom prst="rect">
            <a:avLst/>
          </a:prstGeom>
        </p:spPr>
        <p:txBody>
          <a:bodyPr vert="horz" wrap="square" lIns="0" tIns="0" rIns="0" bIns="0" rtlCol="0" anchor="ctr">
            <a:spAutoFit/>
          </a:bodyPr>
          <a:lstStyle>
            <a:lvl1pPr algn="r">
              <a:defRPr sz="675">
                <a:solidFill>
                  <a:schemeClr val="tx1"/>
                </a:solidFill>
              </a:defRPr>
            </a:lvl1pPr>
          </a:lstStyle>
          <a:p>
            <a:fld id="{E7E69083-84D8-4E59-86E6-37E14A15C756}" type="slidenum">
              <a:rPr lang="en-US" smtClean="0"/>
              <a:pPr/>
              <a:t>‹#›</a:t>
            </a:fld>
            <a:endParaRPr lang="en-US" dirty="0"/>
          </a:p>
        </p:txBody>
      </p:sp>
      <p:sp>
        <p:nvSpPr>
          <p:cNvPr id="12" name="Footer Placeholder 2"/>
          <p:cNvSpPr>
            <a:spLocks noGrp="1"/>
          </p:cNvSpPr>
          <p:nvPr>
            <p:ph type="ftr" sz="quarter" idx="3"/>
          </p:nvPr>
        </p:nvSpPr>
        <p:spPr>
          <a:xfrm>
            <a:off x="6117267" y="7197954"/>
            <a:ext cx="3681603" cy="103847"/>
          </a:xfrm>
          <a:prstGeom prst="rect">
            <a:avLst/>
          </a:prstGeom>
        </p:spPr>
        <p:txBody>
          <a:bodyPr vert="horz" wrap="square" lIns="0" tIns="0" rIns="0" bIns="0" rtlCol="0" anchor="ctr">
            <a:spAutoFit/>
          </a:bodyPr>
          <a:lstStyle>
            <a:lvl1pPr algn="r">
              <a:defRPr sz="675">
                <a:solidFill>
                  <a:schemeClr val="tx1"/>
                </a:solidFill>
              </a:defRPr>
            </a:lvl1pPr>
          </a:lstStyle>
          <a:p>
            <a:endParaRPr lang="en-US" dirty="0"/>
          </a:p>
        </p:txBody>
      </p:sp>
      <p:sp>
        <p:nvSpPr>
          <p:cNvPr id="9" name="Fußzeilenplatzhalter 7"/>
          <p:cNvSpPr txBox="1">
            <a:spLocks/>
          </p:cNvSpPr>
          <p:nvPr/>
        </p:nvSpPr>
        <p:spPr>
          <a:xfrm>
            <a:off x="448277" y="7182040"/>
            <a:ext cx="1890558" cy="169713"/>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290"/>
            <a:r>
              <a:rPr lang="en-US" sz="675" dirty="0">
                <a:solidFill>
                  <a:schemeClr val="tx1"/>
                </a:solidFill>
              </a:rPr>
              <a:t>© 2017 Deloitte Consulting LLC</a:t>
            </a:r>
          </a:p>
        </p:txBody>
      </p:sp>
      <p:sp>
        <p:nvSpPr>
          <p:cNvPr id="4" name="Title 3"/>
          <p:cNvSpPr>
            <a:spLocks noGrp="1"/>
          </p:cNvSpPr>
          <p:nvPr>
            <p:ph type="title"/>
          </p:nvPr>
        </p:nvSpPr>
        <p:spPr>
          <a:xfrm>
            <a:off x="455914" y="451798"/>
            <a:ext cx="9782856" cy="225003"/>
          </a:xfrm>
        </p:spPr>
        <p:txBody>
          <a:bodyPr/>
          <a:lstStyle/>
          <a:p>
            <a:r>
              <a:rPr lang="en-US" dirty="0"/>
              <a:t>Click to edit Master title style</a:t>
            </a:r>
          </a:p>
        </p:txBody>
      </p:sp>
      <p:sp>
        <p:nvSpPr>
          <p:cNvPr id="6" name="Content Placeholder 5"/>
          <p:cNvSpPr>
            <a:spLocks noGrp="1"/>
          </p:cNvSpPr>
          <p:nvPr>
            <p:ph sz="quarter" idx="10" hasCustomPrompt="1"/>
          </p:nvPr>
        </p:nvSpPr>
        <p:spPr>
          <a:xfrm>
            <a:off x="455917" y="1640685"/>
            <a:ext cx="9782731" cy="234140"/>
          </a:xfrm>
        </p:spPr>
        <p:txBody>
          <a:bodyPr/>
          <a:lstStyle>
            <a:lvl1pPr>
              <a:defRPr sz="1125" b="1"/>
            </a:lvl1pPr>
            <a:lvl2pPr>
              <a:defRPr sz="1012"/>
            </a:lvl2pPr>
            <a:lvl3pPr>
              <a:defRPr sz="1012"/>
            </a:lvl3pPr>
            <a:lvl4pPr>
              <a:defRPr sz="1012"/>
            </a:lvl4pPr>
            <a:lvl5pPr>
              <a:defRPr sz="1012"/>
            </a:lvl5pPr>
          </a:lstStyle>
          <a:p>
            <a:pPr lvl="0"/>
            <a:r>
              <a:rPr lang="en-US" dirty="0"/>
              <a:t>Click to add subtitle</a:t>
            </a:r>
          </a:p>
        </p:txBody>
      </p:sp>
    </p:spTree>
    <p:extLst>
      <p:ext uri="{BB962C8B-B14F-4D97-AF65-F5344CB8AC3E}">
        <p14:creationId xmlns:p14="http://schemas.microsoft.com/office/powerpoint/2010/main" val="192833852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Disclaimer Client">
    <p:spTree>
      <p:nvGrpSpPr>
        <p:cNvPr id="1" name=""/>
        <p:cNvGrpSpPr/>
        <p:nvPr/>
      </p:nvGrpSpPr>
      <p:grpSpPr>
        <a:xfrm>
          <a:off x="0" y="0"/>
          <a:ext cx="0" cy="0"/>
          <a:chOff x="0" y="0"/>
          <a:chExt cx="0" cy="0"/>
        </a:xfrm>
      </p:grpSpPr>
      <p:sp>
        <p:nvSpPr>
          <p:cNvPr id="22" name="TextBox 21"/>
          <p:cNvSpPr txBox="1"/>
          <p:nvPr/>
        </p:nvSpPr>
        <p:spPr>
          <a:xfrm>
            <a:off x="448278" y="5521275"/>
            <a:ext cx="9793975" cy="959237"/>
          </a:xfrm>
          <a:prstGeom prst="rect">
            <a:avLst/>
          </a:prstGeom>
          <a:noFill/>
        </p:spPr>
        <p:txBody>
          <a:bodyPr wrap="square" lIns="0" tIns="0" rIns="0" bIns="0" rtlCol="0">
            <a:spAutoFit/>
          </a:bodyPr>
          <a:lstStyle/>
          <a:p>
            <a:pPr algn="just">
              <a:spcBef>
                <a:spcPts val="496"/>
              </a:spcBef>
              <a:buClr>
                <a:schemeClr val="tx2"/>
              </a:buClr>
            </a:pPr>
            <a:r>
              <a:rPr lang="en-US" sz="675" dirty="0">
                <a:solidFill>
                  <a:schemeClr val="tx1"/>
                </a:solidFill>
              </a:rPr>
              <a:t>Deloitte refers to one or more of Deloitte </a:t>
            </a:r>
            <a:r>
              <a:rPr lang="en-US" sz="675" dirty="0" err="1">
                <a:solidFill>
                  <a:schemeClr val="tx1"/>
                </a:solidFill>
              </a:rPr>
              <a:t>Touche</a:t>
            </a:r>
            <a:r>
              <a:rPr lang="en-US" sz="675" dirty="0">
                <a:solidFill>
                  <a:schemeClr val="tx1"/>
                </a:solidFill>
              </a:rPr>
              <a:t> Tohmatsu Limited, a UK private company limited by guarantee (“DTTL”), its network of member firms, and their related entities. DTTL and each of its member firms are legally separate and independent entities. DTTL (also referred to as “Deloitte Global”) does not provide services to clients. Please see www.deloitte.nl/about for a more detailed description of DTTL and its member firms.</a:t>
            </a:r>
          </a:p>
          <a:p>
            <a:pPr algn="just">
              <a:spcBef>
                <a:spcPts val="496"/>
              </a:spcBef>
              <a:buClr>
                <a:schemeClr val="tx2"/>
              </a:buClr>
            </a:pPr>
            <a:r>
              <a:rPr lang="en-US" sz="675" dirty="0">
                <a:solidFill>
                  <a:schemeClr val="tx1"/>
                </a:solidFill>
              </a:rPr>
              <a:t>Deloitte provides audit, consulting, financial advisory, risk management, tax and related services to public and private clients spanning multiple industries. Deloitte serves four out of five Fortune Global 500® companies through a globally connected network of member firms in more than 150 countries bringing world-class capabilities, insights, and high-quality service to address clients’ most complex business challenges. To learn more about how Deloitte’s approximately 225,000 professionals make an impact that matters, please connect with us on Facebook, LinkedIn, or Twitter.</a:t>
            </a:r>
          </a:p>
          <a:p>
            <a:pPr algn="just">
              <a:spcBef>
                <a:spcPts val="496"/>
              </a:spcBef>
              <a:buClr>
                <a:schemeClr val="tx2"/>
              </a:buClr>
            </a:pPr>
            <a:r>
              <a:rPr lang="en-US" sz="675" dirty="0">
                <a:solidFill>
                  <a:schemeClr val="tx1"/>
                </a:solidFill>
              </a:rPr>
              <a:t>This communication contains general information only, and none of Deloitte </a:t>
            </a:r>
            <a:r>
              <a:rPr lang="en-US" sz="675" dirty="0" err="1">
                <a:solidFill>
                  <a:schemeClr val="tx1"/>
                </a:solidFill>
              </a:rPr>
              <a:t>Touche</a:t>
            </a:r>
            <a:r>
              <a:rPr lang="en-US" sz="675" dirty="0">
                <a:solidFill>
                  <a:schemeClr val="tx1"/>
                </a:solidFill>
              </a:rPr>
              <a:t> Tohmatsu Limited, its member firms, or their related entities (collectively, the “Deloitte Network”) is, by means of this communication, rendering professional advice or services. Before making any decision or taking any action that may affect your finances or your business, you should consult a qualified professional adviser. No entity in the Deloitte Network shall be responsible for any loss whatsoever sustained by any person who relies on this communication.</a:t>
            </a:r>
          </a:p>
        </p:txBody>
      </p:sp>
      <p:sp>
        <p:nvSpPr>
          <p:cNvPr id="17" name="Fußzeilenplatzhalter 7"/>
          <p:cNvSpPr txBox="1">
            <a:spLocks/>
          </p:cNvSpPr>
          <p:nvPr/>
        </p:nvSpPr>
        <p:spPr>
          <a:xfrm>
            <a:off x="448284" y="7182040"/>
            <a:ext cx="1562829" cy="169713"/>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290"/>
            <a:r>
              <a:rPr lang="en-US" sz="675" dirty="0">
                <a:solidFill>
                  <a:schemeClr val="tx1"/>
                </a:solidFill>
              </a:rPr>
              <a:t>© 2017 Deloitte Consulting</a:t>
            </a:r>
            <a:r>
              <a:rPr lang="en-US" sz="675" baseline="0" dirty="0">
                <a:solidFill>
                  <a:schemeClr val="tx1"/>
                </a:solidFill>
              </a:rPr>
              <a:t> LLC</a:t>
            </a:r>
            <a:endParaRPr lang="en-US" sz="675" dirty="0">
              <a:solidFill>
                <a:schemeClr val="tx1"/>
              </a:solidFill>
            </a:endParaRPr>
          </a:p>
        </p:txBody>
      </p:sp>
      <p:grpSp>
        <p:nvGrpSpPr>
          <p:cNvPr id="18" name="Group 17"/>
          <p:cNvGrpSpPr>
            <a:grpSpLocks noChangeAspect="1"/>
          </p:cNvGrpSpPr>
          <p:nvPr/>
        </p:nvGrpSpPr>
        <p:grpSpPr>
          <a:xfrm>
            <a:off x="416838" y="503980"/>
            <a:ext cx="1752152" cy="412707"/>
            <a:chOff x="398463" y="404813"/>
            <a:chExt cx="1627187" cy="307976"/>
          </a:xfrm>
          <a:solidFill>
            <a:schemeClr val="tx1"/>
          </a:solidFill>
        </p:grpSpPr>
        <p:sp>
          <p:nvSpPr>
            <p:cNvPr id="19" name="Oval 5"/>
            <p:cNvSpPr>
              <a:spLocks noChangeArrowheads="1"/>
            </p:cNvSpPr>
            <p:nvPr userDrawn="1"/>
          </p:nvSpPr>
          <p:spPr bwMode="auto">
            <a:xfrm>
              <a:off x="1938338" y="625476"/>
              <a:ext cx="87312" cy="87313"/>
            </a:xfrm>
            <a:prstGeom prst="ellipse">
              <a:avLst/>
            </a:prstGeom>
            <a:solidFill>
              <a:srgbClr val="86BC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0"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1" name="Rectangle 7"/>
            <p:cNvSpPr>
              <a:spLocks noChangeArrowheads="1"/>
            </p:cNvSpPr>
            <p:nvPr userDrawn="1"/>
          </p:nvSpPr>
          <p:spPr bwMode="auto">
            <a:xfrm>
              <a:off x="906463" y="404813"/>
              <a:ext cx="74612" cy="303213"/>
            </a:xfrm>
            <a:prstGeom prst="rect">
              <a:avLst/>
            </a:prstGeom>
            <a:solidFill>
              <a:srgbClr val="0000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3"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4" name="Rectangle 9"/>
            <p:cNvSpPr>
              <a:spLocks noChangeArrowheads="1"/>
            </p:cNvSpPr>
            <p:nvPr userDrawn="1"/>
          </p:nvSpPr>
          <p:spPr bwMode="auto">
            <a:xfrm>
              <a:off x="1257300" y="482601"/>
              <a:ext cx="74612" cy="225425"/>
            </a:xfrm>
            <a:prstGeom prst="rect">
              <a:avLst/>
            </a:prstGeom>
            <a:solidFill>
              <a:srgbClr val="0000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5" name="Rectangle 10"/>
            <p:cNvSpPr>
              <a:spLocks noChangeArrowheads="1"/>
            </p:cNvSpPr>
            <p:nvPr userDrawn="1"/>
          </p:nvSpPr>
          <p:spPr bwMode="auto">
            <a:xfrm>
              <a:off x="1257300" y="404813"/>
              <a:ext cx="74612" cy="50800"/>
            </a:xfrm>
            <a:prstGeom prst="rect">
              <a:avLst/>
            </a:prstGeom>
            <a:solidFill>
              <a:srgbClr val="0000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6"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7"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8"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9"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grpSp>
    </p:spTree>
    <p:extLst>
      <p:ext uri="{BB962C8B-B14F-4D97-AF65-F5344CB8AC3E}">
        <p14:creationId xmlns:p14="http://schemas.microsoft.com/office/powerpoint/2010/main" val="141249269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cSld name="Title white">
    <p:bg bwMode="gray">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gray">
          <a:xfrm>
            <a:off x="416859" y="6424052"/>
            <a:ext cx="4905982" cy="557380"/>
          </a:xfrm>
          <a:prstGeom prst="rect">
            <a:avLst/>
          </a:prstGeom>
        </p:spPr>
        <p:txBody>
          <a:bodyPr lIns="0" tIns="0" rIns="0" bIns="0" anchor="b" anchorCtr="0">
            <a:noAutofit/>
          </a:bodyPr>
          <a:lstStyle>
            <a:lvl1pPr marL="0" indent="0" algn="l">
              <a:lnSpc>
                <a:spcPct val="100000"/>
              </a:lnSpc>
              <a:spcAft>
                <a:spcPts val="0"/>
              </a:spcAft>
              <a:buNone/>
              <a:defRPr sz="1462" b="1">
                <a:solidFill>
                  <a:schemeClr val="tx1"/>
                </a:solidFill>
              </a:defRPr>
            </a:lvl1pPr>
            <a:lvl2pPr marL="0" indent="0" algn="l">
              <a:buNone/>
              <a:defRPr sz="1350" b="0"/>
            </a:lvl2pPr>
            <a:lvl3pPr marL="1005698" indent="0" algn="ctr">
              <a:buNone/>
              <a:defRPr sz="2024"/>
            </a:lvl3pPr>
            <a:lvl4pPr marL="1508545" indent="0" algn="ctr">
              <a:buNone/>
              <a:defRPr sz="1800"/>
            </a:lvl4pPr>
            <a:lvl5pPr marL="2011395" indent="0" algn="ctr">
              <a:buNone/>
              <a:defRPr sz="1800"/>
            </a:lvl5pPr>
            <a:lvl6pPr marL="2514245" indent="0" algn="ctr">
              <a:buNone/>
              <a:defRPr sz="1800"/>
            </a:lvl6pPr>
            <a:lvl7pPr marL="3017093" indent="0" algn="ctr">
              <a:buNone/>
              <a:defRPr sz="1800"/>
            </a:lvl7pPr>
            <a:lvl8pPr marL="3519939" indent="0" algn="ctr">
              <a:buNone/>
              <a:defRPr sz="1800"/>
            </a:lvl8pPr>
            <a:lvl9pPr marL="4022790" indent="0" algn="ctr">
              <a:buNone/>
              <a:defRPr sz="1800"/>
            </a:lvl9pPr>
          </a:lstStyle>
          <a:p>
            <a:r>
              <a:rPr lang="en-US" noProof="0" dirty="0"/>
              <a:t>Click to edit Master title style</a:t>
            </a:r>
          </a:p>
          <a:p>
            <a:pPr lvl="1"/>
            <a:r>
              <a:rPr lang="en-US" noProof="0" dirty="0"/>
              <a:t>Click to edit Master subtitle style</a:t>
            </a:r>
          </a:p>
        </p:txBody>
      </p:sp>
      <p:sp>
        <p:nvSpPr>
          <p:cNvPr id="5" name="Text Placeholder 4"/>
          <p:cNvSpPr>
            <a:spLocks noGrp="1"/>
          </p:cNvSpPr>
          <p:nvPr>
            <p:ph type="body" sz="quarter" idx="10"/>
          </p:nvPr>
        </p:nvSpPr>
        <p:spPr>
          <a:xfrm>
            <a:off x="416859" y="6994499"/>
            <a:ext cx="4905982" cy="328987"/>
          </a:xfrm>
          <a:prstGeom prst="rect">
            <a:avLst/>
          </a:prstGeom>
        </p:spPr>
        <p:txBody>
          <a:bodyPr>
            <a:noAutofit/>
          </a:bodyPr>
          <a:lstStyle>
            <a:lvl1pPr>
              <a:spcAft>
                <a:spcPts val="0"/>
              </a:spcAft>
              <a:defRPr sz="9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dirty="0"/>
              <a:t>Click to edit Master text styles</a:t>
            </a:r>
          </a:p>
        </p:txBody>
      </p:sp>
      <p:grpSp>
        <p:nvGrpSpPr>
          <p:cNvPr id="19" name="Group 18"/>
          <p:cNvGrpSpPr>
            <a:grpSpLocks noChangeAspect="1"/>
          </p:cNvGrpSpPr>
          <p:nvPr/>
        </p:nvGrpSpPr>
        <p:grpSpPr>
          <a:xfrm>
            <a:off x="416838" y="503980"/>
            <a:ext cx="1752152" cy="412707"/>
            <a:chOff x="398463" y="404813"/>
            <a:chExt cx="1627187" cy="307976"/>
          </a:xfrm>
          <a:solidFill>
            <a:schemeClr val="tx1"/>
          </a:solidFill>
        </p:grpSpPr>
        <p:sp>
          <p:nvSpPr>
            <p:cNvPr id="20" name="Oval 5"/>
            <p:cNvSpPr>
              <a:spLocks noChangeArrowheads="1"/>
            </p:cNvSpPr>
            <p:nvPr userDrawn="1"/>
          </p:nvSpPr>
          <p:spPr bwMode="auto">
            <a:xfrm>
              <a:off x="1938338" y="625476"/>
              <a:ext cx="87312" cy="87313"/>
            </a:xfrm>
            <a:prstGeom prst="ellipse">
              <a:avLst/>
            </a:prstGeom>
            <a:solidFill>
              <a:srgbClr val="86BC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1"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2" name="Rectangle 7"/>
            <p:cNvSpPr>
              <a:spLocks noChangeArrowheads="1"/>
            </p:cNvSpPr>
            <p:nvPr userDrawn="1"/>
          </p:nvSpPr>
          <p:spPr bwMode="auto">
            <a:xfrm>
              <a:off x="906463" y="404813"/>
              <a:ext cx="74612" cy="303213"/>
            </a:xfrm>
            <a:prstGeom prst="rect">
              <a:avLst/>
            </a:prstGeom>
            <a:solidFill>
              <a:srgbClr val="0000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3"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4" name="Rectangle 9"/>
            <p:cNvSpPr>
              <a:spLocks noChangeArrowheads="1"/>
            </p:cNvSpPr>
            <p:nvPr userDrawn="1"/>
          </p:nvSpPr>
          <p:spPr bwMode="auto">
            <a:xfrm>
              <a:off x="1257300" y="482601"/>
              <a:ext cx="74612" cy="225425"/>
            </a:xfrm>
            <a:prstGeom prst="rect">
              <a:avLst/>
            </a:prstGeom>
            <a:solidFill>
              <a:srgbClr val="0000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5" name="Rectangle 10"/>
            <p:cNvSpPr>
              <a:spLocks noChangeArrowheads="1"/>
            </p:cNvSpPr>
            <p:nvPr userDrawn="1"/>
          </p:nvSpPr>
          <p:spPr bwMode="auto">
            <a:xfrm>
              <a:off x="1257300" y="404813"/>
              <a:ext cx="74612" cy="50800"/>
            </a:xfrm>
            <a:prstGeom prst="rect">
              <a:avLst/>
            </a:prstGeom>
            <a:solidFill>
              <a:srgbClr val="0000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6"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7"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8"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9"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grpSp>
      <p:sp>
        <p:nvSpPr>
          <p:cNvPr id="30" name="Picture Placeholder 8"/>
          <p:cNvSpPr>
            <a:spLocks noGrp="1"/>
          </p:cNvSpPr>
          <p:nvPr>
            <p:ph type="pic" sz="quarter" idx="11"/>
          </p:nvPr>
        </p:nvSpPr>
        <p:spPr>
          <a:xfrm>
            <a:off x="2976144" y="802038"/>
            <a:ext cx="4735547" cy="5952500"/>
          </a:xfrm>
          <a:prstGeom prst="rect">
            <a:avLst/>
          </a:prstGeom>
        </p:spPr>
        <p:txBody>
          <a:bodyPr/>
          <a:lstStyle/>
          <a:p>
            <a:r>
              <a:rPr lang="en-US" noProof="0" dirty="0"/>
              <a:t>Click icon to add picture</a:t>
            </a:r>
          </a:p>
        </p:txBody>
      </p:sp>
    </p:spTree>
    <p:extLst>
      <p:ext uri="{BB962C8B-B14F-4D97-AF65-F5344CB8AC3E}">
        <p14:creationId xmlns:p14="http://schemas.microsoft.com/office/powerpoint/2010/main" val="3593839986"/>
      </p:ext>
    </p:extLst>
  </p:cSld>
  <p:clrMapOvr>
    <a:masterClrMapping/>
  </p:clrMapOvr>
  <p:transition>
    <p:fade/>
  </p:transition>
  <p:extLst mod="1">
    <p:ext uri="{DCECCB84-F9BA-43D5-87BE-67443E8EF086}">
      <p15:sldGuideLst xmlns:p15="http://schemas.microsoft.com/office/powerpoint/2012/main"/>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cSld name="Divider with image">
    <p:bg bwMode="gray">
      <p:bgPr>
        <a:solidFill>
          <a:schemeClr val="bg1"/>
        </a:solidFill>
        <a:effectLst/>
      </p:bgPr>
    </p:bg>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extLst/>
          </p:nvPr>
        </p:nvGraphicFramePr>
        <p:xfrm>
          <a:off x="1395" y="1775"/>
          <a:ext cx="1391" cy="1749"/>
        </p:xfrm>
        <a:graphic>
          <a:graphicData uri="http://schemas.openxmlformats.org/presentationml/2006/ole">
            <mc:AlternateContent xmlns:mc="http://schemas.openxmlformats.org/markup-compatibility/2006">
              <mc:Choice xmlns:v="urn:schemas-microsoft-com:vml" Requires="v">
                <p:oleObj spid="_x0000_s2857571" name="think-cell Slide" r:id="rId4" imgW="473" imgH="476" progId="TCLayout.ActiveDocument.1">
                  <p:embed/>
                </p:oleObj>
              </mc:Choice>
              <mc:Fallback>
                <p:oleObj name="think-cell Slide" r:id="rId4" imgW="473" imgH="476" progId="TCLayout.ActiveDocument.1">
                  <p:embed/>
                  <p:pic>
                    <p:nvPicPr>
                      <p:cNvPr id="6" name="Object 5" hidden="1"/>
                      <p:cNvPicPr/>
                      <p:nvPr/>
                    </p:nvPicPr>
                    <p:blipFill>
                      <a:blip r:embed="rId5"/>
                      <a:stretch>
                        <a:fillRect/>
                      </a:stretch>
                    </p:blipFill>
                    <p:spPr>
                      <a:xfrm>
                        <a:off x="1395" y="1775"/>
                        <a:ext cx="1391" cy="1749"/>
                      </a:xfrm>
                      <a:prstGeom prst="rect">
                        <a:avLst/>
                      </a:prstGeom>
                    </p:spPr>
                  </p:pic>
                </p:oleObj>
              </mc:Fallback>
            </mc:AlternateContent>
          </a:graphicData>
        </a:graphic>
      </p:graphicFrame>
      <p:pic>
        <p:nvPicPr>
          <p:cNvPr id="5" name="Picture Placeholder 3"/>
          <p:cNvPicPr>
            <a:picLocks noChangeAspect="1"/>
          </p:cNvPicPr>
          <p:nvPr/>
        </p:nvPicPr>
        <p:blipFill rotWithShape="1">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l="104" r="104"/>
          <a:stretch/>
        </p:blipFill>
        <p:spPr>
          <a:xfrm>
            <a:off x="2202030" y="24"/>
            <a:ext cx="8489809" cy="7559675"/>
          </a:xfrm>
          <a:prstGeom prst="rect">
            <a:avLst/>
          </a:prstGeom>
        </p:spPr>
      </p:pic>
      <p:sp>
        <p:nvSpPr>
          <p:cNvPr id="2" name="Title 1"/>
          <p:cNvSpPr>
            <a:spLocks noGrp="1"/>
          </p:cNvSpPr>
          <p:nvPr>
            <p:ph type="title"/>
          </p:nvPr>
        </p:nvSpPr>
        <p:spPr bwMode="gray">
          <a:xfrm>
            <a:off x="448275" y="3015095"/>
            <a:ext cx="7160731" cy="460390"/>
          </a:xfrm>
        </p:spPr>
        <p:txBody>
          <a:bodyPr lIns="0" tIns="0" rIns="0" bIns="0" anchor="t"/>
          <a:lstStyle>
            <a:lvl1pPr>
              <a:lnSpc>
                <a:spcPct val="95000"/>
              </a:lnSpc>
              <a:defRPr sz="3149" b="1">
                <a:solidFill>
                  <a:schemeClr val="tx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Tree>
    <p:extLst>
      <p:ext uri="{BB962C8B-B14F-4D97-AF65-F5344CB8AC3E}">
        <p14:creationId xmlns:p14="http://schemas.microsoft.com/office/powerpoint/2010/main" val="575933874"/>
      </p:ext>
    </p:extLst>
  </p:cSld>
  <p:clrMapOvr>
    <a:masterClrMapping/>
  </p:clrMapOvr>
  <p:transition>
    <p:fade/>
  </p:transition>
  <p:extLst mod="1">
    <p:ext uri="{DCECCB84-F9BA-43D5-87BE-67443E8EF086}">
      <p15:sldGuideLst xmlns:p15="http://schemas.microsoft.com/office/powerpoint/2012/main"/>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36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nvPr>
        </p:nvGraphicFramePr>
        <p:xfrm>
          <a:off x="1395" y="1775"/>
          <a:ext cx="1391" cy="1749"/>
        </p:xfrm>
        <a:graphic>
          <a:graphicData uri="http://schemas.openxmlformats.org/presentationml/2006/ole">
            <mc:AlternateContent xmlns:mc="http://schemas.openxmlformats.org/markup-compatibility/2006">
              <mc:Choice xmlns:v="urn:schemas-microsoft-com:vml" Requires="v">
                <p:oleObj spid="_x0000_s2858595" name="think-cell Slide" r:id="rId4" imgW="594" imgH="595" progId="TCLayout.ActiveDocument.1">
                  <p:embed/>
                </p:oleObj>
              </mc:Choice>
              <mc:Fallback>
                <p:oleObj name="think-cell Slide" r:id="rId4" imgW="594" imgH="595" progId="TCLayout.ActiveDocument.1">
                  <p:embed/>
                  <p:pic>
                    <p:nvPicPr>
                      <p:cNvPr id="3" name="Object 2" hidden="1"/>
                      <p:cNvPicPr/>
                      <p:nvPr/>
                    </p:nvPicPr>
                    <p:blipFill>
                      <a:blip r:embed="rId5"/>
                      <a:stretch>
                        <a:fillRect/>
                      </a:stretch>
                    </p:blipFill>
                    <p:spPr>
                      <a:xfrm>
                        <a:off x="1395" y="1775"/>
                        <a:ext cx="1391" cy="1749"/>
                      </a:xfrm>
                      <a:prstGeom prst="rect">
                        <a:avLst/>
                      </a:prstGeom>
                    </p:spPr>
                  </p:pic>
                </p:oleObj>
              </mc:Fallback>
            </mc:AlternateContent>
          </a:graphicData>
        </a:graphic>
      </p:graphicFrame>
      <p:sp>
        <p:nvSpPr>
          <p:cNvPr id="8" name="Textplatzhalter 2"/>
          <p:cNvSpPr>
            <a:spLocks noGrp="1"/>
          </p:cNvSpPr>
          <p:nvPr>
            <p:ph type="body" idx="1" hasCustomPrompt="1"/>
          </p:nvPr>
        </p:nvSpPr>
        <p:spPr>
          <a:xfrm>
            <a:off x="448300" y="803217"/>
            <a:ext cx="9795260" cy="675470"/>
          </a:xfrm>
          <a:prstGeom prst="rect">
            <a:avLst/>
          </a:prstGeom>
          <a:noFill/>
        </p:spPr>
        <p:txBody>
          <a:bodyPr anchor="t"/>
          <a:lstStyle>
            <a:lvl1pPr marL="0" marR="0" indent="0" algn="l" defTabSz="829097" rtl="0" eaLnBrk="1" fontAlgn="auto" latinLnBrk="0" hangingPunct="1">
              <a:lnSpc>
                <a:spcPct val="100000"/>
              </a:lnSpc>
              <a:spcBef>
                <a:spcPts val="0"/>
              </a:spcBef>
              <a:spcAft>
                <a:spcPts val="0"/>
              </a:spcAft>
              <a:buClr>
                <a:schemeClr val="tx2"/>
              </a:buClr>
              <a:buSzTx/>
              <a:buFontTx/>
              <a:buNone/>
              <a:tabLst/>
              <a:defRPr lang="en-GB" sz="1687" b="0" kern="1200" dirty="0" smtClean="0">
                <a:solidFill>
                  <a:srgbClr val="575757"/>
                </a:solidFill>
                <a:latin typeface="+mn-lt"/>
                <a:ea typeface="+mn-ea"/>
                <a:cs typeface="+mn-cs"/>
              </a:defRPr>
            </a:lvl1pPr>
            <a:lvl2pPr marL="377147" indent="0">
              <a:buNone/>
              <a:defRPr sz="1687" b="1"/>
            </a:lvl2pPr>
            <a:lvl3pPr marL="754290" indent="0">
              <a:buNone/>
              <a:defRPr sz="1462" b="1"/>
            </a:lvl3pPr>
            <a:lvl4pPr marL="1131438" indent="0">
              <a:buNone/>
              <a:defRPr sz="1350" b="1"/>
            </a:lvl4pPr>
            <a:lvl5pPr marL="1508584" indent="0">
              <a:buNone/>
              <a:defRPr sz="1350" b="1"/>
            </a:lvl5pPr>
            <a:lvl6pPr marL="1885731" indent="0">
              <a:buNone/>
              <a:defRPr sz="1350" b="1"/>
            </a:lvl6pPr>
            <a:lvl7pPr marL="2262878" indent="0">
              <a:buNone/>
              <a:defRPr sz="1350" b="1"/>
            </a:lvl7pPr>
            <a:lvl8pPr marL="2640024" indent="0">
              <a:buNone/>
              <a:defRPr sz="1350" b="1"/>
            </a:lvl8pPr>
            <a:lvl9pPr marL="3017169" indent="0">
              <a:buNone/>
              <a:defRPr sz="1350" b="1"/>
            </a:lvl9pPr>
          </a:lstStyle>
          <a:p>
            <a:pPr marL="0" lvl="0" indent="0" algn="l" defTabSz="829097" rtl="0" eaLnBrk="1" latinLnBrk="0" hangingPunct="1">
              <a:lnSpc>
                <a:spcPct val="100000"/>
              </a:lnSpc>
              <a:spcBef>
                <a:spcPts val="0"/>
              </a:spcBef>
              <a:buClr>
                <a:schemeClr val="tx2"/>
              </a:buClr>
              <a:buFontTx/>
              <a:buNone/>
            </a:pPr>
            <a:r>
              <a:rPr lang="en-US" dirty="0"/>
              <a:t>Click here to enter slide message</a:t>
            </a:r>
          </a:p>
        </p:txBody>
      </p:sp>
      <p:sp>
        <p:nvSpPr>
          <p:cNvPr id="10" name="Slide Number Placeholder 26"/>
          <p:cNvSpPr>
            <a:spLocks noGrp="1"/>
          </p:cNvSpPr>
          <p:nvPr>
            <p:ph type="sldNum" sz="quarter" idx="4"/>
          </p:nvPr>
        </p:nvSpPr>
        <p:spPr>
          <a:xfrm>
            <a:off x="10054940" y="7197954"/>
            <a:ext cx="183831" cy="103847"/>
          </a:xfrm>
          <a:prstGeom prst="rect">
            <a:avLst/>
          </a:prstGeom>
        </p:spPr>
        <p:txBody>
          <a:bodyPr vert="horz" wrap="square" lIns="0" tIns="0" rIns="0" bIns="0" rtlCol="0" anchor="ctr">
            <a:spAutoFit/>
          </a:bodyPr>
          <a:lstStyle>
            <a:lvl1pPr algn="r">
              <a:defRPr sz="675">
                <a:solidFill>
                  <a:schemeClr val="tx1"/>
                </a:solidFill>
              </a:defRPr>
            </a:lvl1pPr>
          </a:lstStyle>
          <a:p>
            <a:fld id="{E7E69083-84D8-4E59-86E6-37E14A15C756}" type="slidenum">
              <a:rPr lang="en-US" smtClean="0"/>
              <a:pPr/>
              <a:t>‹#›</a:t>
            </a:fld>
            <a:endParaRPr lang="en-US" dirty="0"/>
          </a:p>
        </p:txBody>
      </p:sp>
      <p:sp>
        <p:nvSpPr>
          <p:cNvPr id="12" name="Footer Placeholder 2"/>
          <p:cNvSpPr>
            <a:spLocks noGrp="1"/>
          </p:cNvSpPr>
          <p:nvPr>
            <p:ph type="ftr" sz="quarter" idx="3"/>
          </p:nvPr>
        </p:nvSpPr>
        <p:spPr>
          <a:xfrm>
            <a:off x="6117267" y="7197954"/>
            <a:ext cx="3681603" cy="103847"/>
          </a:xfrm>
          <a:prstGeom prst="rect">
            <a:avLst/>
          </a:prstGeom>
        </p:spPr>
        <p:txBody>
          <a:bodyPr vert="horz" wrap="square" lIns="0" tIns="0" rIns="0" bIns="0" rtlCol="0" anchor="ctr">
            <a:spAutoFit/>
          </a:bodyPr>
          <a:lstStyle>
            <a:lvl1pPr algn="r">
              <a:defRPr sz="675">
                <a:solidFill>
                  <a:schemeClr val="tx1"/>
                </a:solidFill>
              </a:defRPr>
            </a:lvl1pPr>
          </a:lstStyle>
          <a:p>
            <a:endParaRPr lang="en-US" dirty="0"/>
          </a:p>
        </p:txBody>
      </p:sp>
      <p:sp>
        <p:nvSpPr>
          <p:cNvPr id="9" name="Fußzeilenplatzhalter 7"/>
          <p:cNvSpPr txBox="1">
            <a:spLocks/>
          </p:cNvSpPr>
          <p:nvPr/>
        </p:nvSpPr>
        <p:spPr>
          <a:xfrm>
            <a:off x="448277" y="7182040"/>
            <a:ext cx="1890558" cy="169713"/>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290"/>
            <a:r>
              <a:rPr lang="en-US" sz="675" dirty="0">
                <a:solidFill>
                  <a:schemeClr val="tx1"/>
                </a:solidFill>
              </a:rPr>
              <a:t>© 2017 Deloitte Consulting LLC</a:t>
            </a:r>
          </a:p>
        </p:txBody>
      </p:sp>
      <p:sp>
        <p:nvSpPr>
          <p:cNvPr id="4" name="Title 3"/>
          <p:cNvSpPr>
            <a:spLocks noGrp="1"/>
          </p:cNvSpPr>
          <p:nvPr>
            <p:ph type="title"/>
          </p:nvPr>
        </p:nvSpPr>
        <p:spPr>
          <a:xfrm>
            <a:off x="448300" y="451798"/>
            <a:ext cx="9795260" cy="225003"/>
          </a:xfrm>
        </p:spPr>
        <p:txBody>
          <a:bodyPr/>
          <a:lstStyle/>
          <a:p>
            <a:r>
              <a:rPr lang="en-US" dirty="0"/>
              <a:t>Click to edit Master title style</a:t>
            </a:r>
          </a:p>
        </p:txBody>
      </p:sp>
    </p:spTree>
    <p:extLst>
      <p:ext uri="{BB962C8B-B14F-4D97-AF65-F5344CB8AC3E}">
        <p14:creationId xmlns:p14="http://schemas.microsoft.com/office/powerpoint/2010/main" val="844272927"/>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nvPr>
        </p:nvGraphicFramePr>
        <p:xfrm>
          <a:off x="1395" y="1775"/>
          <a:ext cx="1391" cy="1749"/>
        </p:xfrm>
        <a:graphic>
          <a:graphicData uri="http://schemas.openxmlformats.org/presentationml/2006/ole">
            <mc:AlternateContent xmlns:mc="http://schemas.openxmlformats.org/markup-compatibility/2006">
              <mc:Choice xmlns:v="urn:schemas-microsoft-com:vml" Requires="v">
                <p:oleObj spid="_x0000_s2859619" name="think-cell Slide" r:id="rId4" imgW="352" imgH="353" progId="TCLayout.ActiveDocument.1">
                  <p:embed/>
                </p:oleObj>
              </mc:Choice>
              <mc:Fallback>
                <p:oleObj name="think-cell Slide" r:id="rId4" imgW="352" imgH="353" progId="TCLayout.ActiveDocument.1">
                  <p:embed/>
                  <p:pic>
                    <p:nvPicPr>
                      <p:cNvPr id="2" name="Object 1" hidden="1"/>
                      <p:cNvPicPr/>
                      <p:nvPr/>
                    </p:nvPicPr>
                    <p:blipFill>
                      <a:blip r:embed="rId5"/>
                      <a:stretch>
                        <a:fillRect/>
                      </a:stretch>
                    </p:blipFill>
                    <p:spPr>
                      <a:xfrm>
                        <a:off x="1395" y="1775"/>
                        <a:ext cx="1391" cy="1749"/>
                      </a:xfrm>
                      <a:prstGeom prst="rect">
                        <a:avLst/>
                      </a:prstGeom>
                    </p:spPr>
                  </p:pic>
                </p:oleObj>
              </mc:Fallback>
            </mc:AlternateContent>
          </a:graphicData>
        </a:graphic>
      </p:graphicFrame>
      <p:sp>
        <p:nvSpPr>
          <p:cNvPr id="18" name="Content Placeholder 17"/>
          <p:cNvSpPr>
            <a:spLocks noGrp="1"/>
          </p:cNvSpPr>
          <p:nvPr>
            <p:ph sz="quarter" idx="15" hasCustomPrompt="1"/>
          </p:nvPr>
        </p:nvSpPr>
        <p:spPr>
          <a:xfrm>
            <a:off x="448918" y="1636207"/>
            <a:ext cx="9793974" cy="5318021"/>
          </a:xfrm>
        </p:spPr>
        <p:txBody>
          <a:bodyPr/>
          <a:lstStyle>
            <a:lvl1pPr>
              <a:defRPr/>
            </a:lvl1pPr>
          </a:lstStyle>
          <a:p>
            <a:pPr lvl="0"/>
            <a:r>
              <a:rPr lang="ru-RU" dirty="0" err="1"/>
              <a:t>Click</a:t>
            </a:r>
            <a:r>
              <a:rPr lang="ru-RU" dirty="0"/>
              <a:t> </a:t>
            </a:r>
            <a:r>
              <a:rPr lang="ru-RU" dirty="0" err="1"/>
              <a:t>here</a:t>
            </a:r>
            <a:r>
              <a:rPr lang="ru-RU" dirty="0"/>
              <a:t> </a:t>
            </a:r>
            <a:r>
              <a:rPr lang="ru-RU" dirty="0" err="1"/>
              <a:t>to</a:t>
            </a:r>
            <a:r>
              <a:rPr lang="ru-RU" dirty="0"/>
              <a:t> </a:t>
            </a:r>
            <a:r>
              <a:rPr lang="ru-RU" dirty="0" err="1"/>
              <a:t>enter</a:t>
            </a:r>
            <a:r>
              <a:rPr lang="ru-RU" dirty="0"/>
              <a:t> </a:t>
            </a:r>
            <a:r>
              <a:rPr lang="ru-RU" dirty="0" err="1"/>
              <a:t>text</a:t>
            </a:r>
            <a:endParaRPr lang="ru-RU" dirty="0"/>
          </a:p>
          <a:p>
            <a:pPr lvl="1"/>
            <a:r>
              <a:rPr lang="ru-RU" dirty="0" err="1"/>
              <a:t>Second</a:t>
            </a:r>
            <a:r>
              <a:rPr lang="ru-RU" dirty="0"/>
              <a:t> </a:t>
            </a:r>
            <a:r>
              <a:rPr lang="ru-RU" dirty="0" err="1"/>
              <a:t>level</a:t>
            </a:r>
            <a:endParaRPr lang="ru-RU" dirty="0"/>
          </a:p>
          <a:p>
            <a:pPr lvl="2"/>
            <a:r>
              <a:rPr lang="ru-RU" dirty="0" err="1"/>
              <a:t>Third</a:t>
            </a:r>
            <a:r>
              <a:rPr lang="ru-RU" dirty="0"/>
              <a:t> </a:t>
            </a:r>
            <a:r>
              <a:rPr lang="ru-RU" dirty="0" err="1"/>
              <a:t>level</a:t>
            </a:r>
            <a:endParaRPr lang="ru-RU" dirty="0"/>
          </a:p>
          <a:p>
            <a:pPr lvl="3"/>
            <a:r>
              <a:rPr lang="ru-RU" dirty="0" err="1"/>
              <a:t>Fourth</a:t>
            </a:r>
            <a:r>
              <a:rPr lang="ru-RU" dirty="0"/>
              <a:t> </a:t>
            </a:r>
            <a:r>
              <a:rPr lang="ru-RU" dirty="0" err="1"/>
              <a:t>level</a:t>
            </a:r>
            <a:endParaRPr lang="ru-RU" dirty="0"/>
          </a:p>
          <a:p>
            <a:pPr lvl="4"/>
            <a:r>
              <a:rPr lang="ru-RU" dirty="0" err="1"/>
              <a:t>Fifth</a:t>
            </a:r>
            <a:r>
              <a:rPr lang="ru-RU" dirty="0"/>
              <a:t> </a:t>
            </a:r>
            <a:r>
              <a:rPr lang="ru-RU" dirty="0" err="1"/>
              <a:t>level</a:t>
            </a:r>
            <a:endParaRPr lang="ru-RU" dirty="0"/>
          </a:p>
          <a:p>
            <a:pPr lvl="5"/>
            <a:r>
              <a:rPr lang="ru-RU" dirty="0" err="1"/>
              <a:t>Six</a:t>
            </a:r>
            <a:r>
              <a:rPr lang="ru-RU" dirty="0"/>
              <a:t> </a:t>
            </a:r>
            <a:r>
              <a:rPr lang="ru-RU" dirty="0" err="1"/>
              <a:t>level</a:t>
            </a:r>
            <a:endParaRPr lang="ru-RU" dirty="0"/>
          </a:p>
          <a:p>
            <a:pPr lvl="6"/>
            <a:r>
              <a:rPr lang="ru-RU" noProof="0" dirty="0" err="1"/>
              <a:t>Seventh</a:t>
            </a:r>
            <a:r>
              <a:rPr lang="ru-RU" dirty="0"/>
              <a:t> </a:t>
            </a:r>
            <a:r>
              <a:rPr lang="ru-RU" dirty="0" err="1"/>
              <a:t>level</a:t>
            </a:r>
            <a:endParaRPr lang="ru-RU" dirty="0"/>
          </a:p>
          <a:p>
            <a:pPr lvl="7"/>
            <a:r>
              <a:rPr lang="ru-RU" dirty="0" err="1"/>
              <a:t>Eight</a:t>
            </a:r>
            <a:r>
              <a:rPr lang="ru-RU" dirty="0"/>
              <a:t> </a:t>
            </a:r>
            <a:r>
              <a:rPr lang="ru-RU" dirty="0" err="1"/>
              <a:t>level</a:t>
            </a:r>
            <a:endParaRPr lang="ru-RU" dirty="0"/>
          </a:p>
          <a:p>
            <a:pPr lvl="8"/>
            <a:r>
              <a:rPr lang="ru-RU" dirty="0" err="1"/>
              <a:t>Ninth</a:t>
            </a:r>
            <a:r>
              <a:rPr lang="ru-RU" dirty="0"/>
              <a:t> </a:t>
            </a:r>
            <a:r>
              <a:rPr lang="ru-RU" dirty="0" err="1"/>
              <a:t>level</a:t>
            </a:r>
            <a:endParaRPr lang="ru-RU" dirty="0"/>
          </a:p>
        </p:txBody>
      </p:sp>
      <p:sp>
        <p:nvSpPr>
          <p:cNvPr id="11" name="Textplatzhalter 2"/>
          <p:cNvSpPr>
            <a:spLocks noGrp="1"/>
          </p:cNvSpPr>
          <p:nvPr>
            <p:ph type="body" idx="1" hasCustomPrompt="1"/>
          </p:nvPr>
        </p:nvSpPr>
        <p:spPr>
          <a:xfrm>
            <a:off x="448945" y="803238"/>
            <a:ext cx="9794617" cy="662505"/>
          </a:xfrm>
          <a:prstGeom prst="rect">
            <a:avLst/>
          </a:prstGeom>
          <a:noFill/>
        </p:spPr>
        <p:txBody>
          <a:bodyPr anchor="t"/>
          <a:lstStyle>
            <a:lvl1pPr marL="0" marR="0" indent="0" algn="l" defTabSz="829097" rtl="0" eaLnBrk="1" fontAlgn="auto" latinLnBrk="0" hangingPunct="1">
              <a:lnSpc>
                <a:spcPct val="100000"/>
              </a:lnSpc>
              <a:spcBef>
                <a:spcPts val="0"/>
              </a:spcBef>
              <a:spcAft>
                <a:spcPts val="0"/>
              </a:spcAft>
              <a:buClr>
                <a:schemeClr val="tx2"/>
              </a:buClr>
              <a:buSzTx/>
              <a:buFontTx/>
              <a:buNone/>
              <a:tabLst/>
              <a:defRPr lang="en-GB" sz="1687" b="0" kern="1200" dirty="0" smtClean="0">
                <a:solidFill>
                  <a:srgbClr val="575757"/>
                </a:solidFill>
                <a:latin typeface="+mn-lt"/>
                <a:ea typeface="+mn-ea"/>
                <a:cs typeface="+mn-cs"/>
              </a:defRPr>
            </a:lvl1pPr>
            <a:lvl2pPr marL="377147" indent="0">
              <a:buNone/>
              <a:defRPr sz="1687" b="1"/>
            </a:lvl2pPr>
            <a:lvl3pPr marL="754290" indent="0">
              <a:buNone/>
              <a:defRPr sz="1462" b="1"/>
            </a:lvl3pPr>
            <a:lvl4pPr marL="1131438" indent="0">
              <a:buNone/>
              <a:defRPr sz="1350" b="1"/>
            </a:lvl4pPr>
            <a:lvl5pPr marL="1508584" indent="0">
              <a:buNone/>
              <a:defRPr sz="1350" b="1"/>
            </a:lvl5pPr>
            <a:lvl6pPr marL="1885731" indent="0">
              <a:buNone/>
              <a:defRPr sz="1350" b="1"/>
            </a:lvl6pPr>
            <a:lvl7pPr marL="2262878" indent="0">
              <a:buNone/>
              <a:defRPr sz="1350" b="1"/>
            </a:lvl7pPr>
            <a:lvl8pPr marL="2640024" indent="0">
              <a:buNone/>
              <a:defRPr sz="1350" b="1"/>
            </a:lvl8pPr>
            <a:lvl9pPr marL="3017169" indent="0">
              <a:buNone/>
              <a:defRPr sz="1350" b="1"/>
            </a:lvl9pPr>
          </a:lstStyle>
          <a:p>
            <a:pPr marL="0" lvl="0" indent="0" algn="l" defTabSz="829097" rtl="0" eaLnBrk="1" latinLnBrk="0" hangingPunct="1">
              <a:lnSpc>
                <a:spcPct val="100000"/>
              </a:lnSpc>
              <a:spcBef>
                <a:spcPts val="0"/>
              </a:spcBef>
              <a:buClr>
                <a:schemeClr val="tx2"/>
              </a:buClr>
              <a:buFontTx/>
              <a:buNone/>
            </a:pPr>
            <a:r>
              <a:rPr lang="ru-RU" dirty="0" err="1"/>
              <a:t>Click</a:t>
            </a:r>
            <a:r>
              <a:rPr lang="ru-RU" dirty="0"/>
              <a:t> </a:t>
            </a:r>
            <a:r>
              <a:rPr lang="ru-RU" dirty="0" err="1"/>
              <a:t>here</a:t>
            </a:r>
            <a:r>
              <a:rPr lang="ru-RU" dirty="0"/>
              <a:t> </a:t>
            </a:r>
            <a:r>
              <a:rPr lang="ru-RU" dirty="0" err="1"/>
              <a:t>to</a:t>
            </a:r>
            <a:r>
              <a:rPr lang="ru-RU" dirty="0"/>
              <a:t> </a:t>
            </a:r>
            <a:r>
              <a:rPr lang="ru-RU" dirty="0" err="1"/>
              <a:t>enter</a:t>
            </a:r>
            <a:r>
              <a:rPr lang="ru-RU" dirty="0"/>
              <a:t> </a:t>
            </a:r>
            <a:r>
              <a:rPr lang="ru-RU" dirty="0" err="1"/>
              <a:t>slide</a:t>
            </a:r>
            <a:r>
              <a:rPr lang="ru-RU" dirty="0"/>
              <a:t> </a:t>
            </a:r>
            <a:r>
              <a:rPr lang="ru-RU" dirty="0" err="1"/>
              <a:t>message</a:t>
            </a:r>
            <a:endParaRPr lang="ru-RU" dirty="0"/>
          </a:p>
        </p:txBody>
      </p:sp>
      <p:sp>
        <p:nvSpPr>
          <p:cNvPr id="4" name="Title 3"/>
          <p:cNvSpPr>
            <a:spLocks noGrp="1"/>
          </p:cNvSpPr>
          <p:nvPr>
            <p:ph type="title"/>
          </p:nvPr>
        </p:nvSpPr>
        <p:spPr/>
        <p:txBody>
          <a:bodyPr/>
          <a:lstStyle/>
          <a:p>
            <a:r>
              <a:rPr lang="ru-RU" dirty="0" err="1"/>
              <a:t>Click</a:t>
            </a:r>
            <a:r>
              <a:rPr lang="ru-RU" dirty="0"/>
              <a:t> </a:t>
            </a:r>
            <a:r>
              <a:rPr lang="ru-RU" dirty="0" err="1"/>
              <a:t>to</a:t>
            </a:r>
            <a:r>
              <a:rPr lang="ru-RU" dirty="0"/>
              <a:t> </a:t>
            </a:r>
            <a:r>
              <a:rPr lang="ru-RU" dirty="0" err="1"/>
              <a:t>edit</a:t>
            </a:r>
            <a:r>
              <a:rPr lang="ru-RU" dirty="0"/>
              <a:t> </a:t>
            </a:r>
            <a:r>
              <a:rPr lang="ru-RU" dirty="0" err="1"/>
              <a:t>Master</a:t>
            </a:r>
            <a:r>
              <a:rPr lang="ru-RU" dirty="0"/>
              <a:t> </a:t>
            </a:r>
            <a:r>
              <a:rPr lang="ru-RU" dirty="0" err="1"/>
              <a:t>title</a:t>
            </a:r>
            <a:r>
              <a:rPr lang="ru-RU" dirty="0"/>
              <a:t> </a:t>
            </a:r>
            <a:r>
              <a:rPr lang="ru-RU" dirty="0" err="1"/>
              <a:t>style</a:t>
            </a:r>
            <a:endParaRPr lang="ru-RU" dirty="0"/>
          </a:p>
        </p:txBody>
      </p:sp>
      <p:sp>
        <p:nvSpPr>
          <p:cNvPr id="10" name="Fußzeilenplatzhalter 7"/>
          <p:cNvSpPr txBox="1">
            <a:spLocks/>
          </p:cNvSpPr>
          <p:nvPr/>
        </p:nvSpPr>
        <p:spPr>
          <a:xfrm>
            <a:off x="448277" y="7182040"/>
            <a:ext cx="1890558" cy="169713"/>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290"/>
            <a:r>
              <a:rPr lang="ru-RU" sz="675" dirty="0">
                <a:solidFill>
                  <a:schemeClr val="tx1"/>
                </a:solidFill>
              </a:rPr>
              <a:t>© 2017 Deloitte </a:t>
            </a:r>
            <a:r>
              <a:rPr lang="ru-RU" sz="675" dirty="0" err="1">
                <a:solidFill>
                  <a:schemeClr val="tx1"/>
                </a:solidFill>
              </a:rPr>
              <a:t>Consulting</a:t>
            </a:r>
            <a:r>
              <a:rPr lang="ru-RU" sz="675" dirty="0">
                <a:solidFill>
                  <a:schemeClr val="tx1"/>
                </a:solidFill>
              </a:rPr>
              <a:t> LLC</a:t>
            </a:r>
          </a:p>
        </p:txBody>
      </p:sp>
      <p:sp>
        <p:nvSpPr>
          <p:cNvPr id="13" name="Slide Number Placeholder 26"/>
          <p:cNvSpPr>
            <a:spLocks noGrp="1"/>
          </p:cNvSpPr>
          <p:nvPr>
            <p:ph type="sldNum" sz="quarter" idx="4"/>
          </p:nvPr>
        </p:nvSpPr>
        <p:spPr>
          <a:xfrm>
            <a:off x="10054940" y="7197954"/>
            <a:ext cx="183831" cy="103847"/>
          </a:xfrm>
          <a:prstGeom prst="rect">
            <a:avLst/>
          </a:prstGeom>
        </p:spPr>
        <p:txBody>
          <a:bodyPr vert="horz" wrap="square" lIns="0" tIns="0" rIns="0" bIns="0" rtlCol="0" anchor="ctr">
            <a:spAutoFit/>
          </a:bodyPr>
          <a:lstStyle>
            <a:lvl1pPr algn="r">
              <a:defRPr sz="675">
                <a:solidFill>
                  <a:schemeClr val="tx1"/>
                </a:solidFill>
              </a:defRPr>
            </a:lvl1pPr>
          </a:lstStyle>
          <a:p>
            <a:fld id="{E7E69083-84D8-4E59-86E6-37E14A15C756}" type="slidenum">
              <a:rPr lang="ru-RU" smtClean="0"/>
              <a:pPr/>
              <a:t>‹#›</a:t>
            </a:fld>
            <a:endParaRPr lang="ru-RU" dirty="0"/>
          </a:p>
        </p:txBody>
      </p:sp>
      <p:sp>
        <p:nvSpPr>
          <p:cNvPr id="14" name="Footer Placeholder 2"/>
          <p:cNvSpPr>
            <a:spLocks noGrp="1"/>
          </p:cNvSpPr>
          <p:nvPr>
            <p:ph type="ftr" sz="quarter" idx="3"/>
          </p:nvPr>
        </p:nvSpPr>
        <p:spPr>
          <a:xfrm>
            <a:off x="6117267" y="7197954"/>
            <a:ext cx="3681603" cy="103847"/>
          </a:xfrm>
          <a:prstGeom prst="rect">
            <a:avLst/>
          </a:prstGeom>
        </p:spPr>
        <p:txBody>
          <a:bodyPr vert="horz" wrap="square" lIns="0" tIns="0" rIns="0" bIns="0" rtlCol="0" anchor="ctr">
            <a:spAutoFit/>
          </a:bodyPr>
          <a:lstStyle>
            <a:lvl1pPr algn="r">
              <a:defRPr sz="675">
                <a:solidFill>
                  <a:schemeClr val="tx1"/>
                </a:solidFill>
              </a:defRPr>
            </a:lvl1pPr>
          </a:lstStyle>
          <a:p>
            <a:endParaRPr lang="ru-RU" dirty="0"/>
          </a:p>
        </p:txBody>
      </p:sp>
    </p:spTree>
    <p:extLst>
      <p:ext uri="{BB962C8B-B14F-4D97-AF65-F5344CB8AC3E}">
        <p14:creationId xmlns:p14="http://schemas.microsoft.com/office/powerpoint/2010/main" val="1338042728"/>
      </p:ext>
    </p:extLst>
  </p:cSld>
  <p:clrMapOvr>
    <a:masterClrMapping/>
  </p:clrMapOvr>
  <p:extLst mod="1">
    <p:ext uri="{DCECCB84-F9BA-43D5-87BE-67443E8EF086}">
      <p15:sldGuideLst xmlns:p15="http://schemas.microsoft.com/office/powerpoint/2012/main"/>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cSld name="27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nvPr>
        </p:nvGraphicFramePr>
        <p:xfrm>
          <a:off x="1395" y="1775"/>
          <a:ext cx="1391" cy="1749"/>
        </p:xfrm>
        <a:graphic>
          <a:graphicData uri="http://schemas.openxmlformats.org/presentationml/2006/ole">
            <mc:AlternateContent xmlns:mc="http://schemas.openxmlformats.org/markup-compatibility/2006">
              <mc:Choice xmlns:v="urn:schemas-microsoft-com:vml" Requires="v">
                <p:oleObj spid="_x0000_s2860643" name="think-cell Slide" r:id="rId4" imgW="594" imgH="595" progId="TCLayout.ActiveDocument.1">
                  <p:embed/>
                </p:oleObj>
              </mc:Choice>
              <mc:Fallback>
                <p:oleObj name="think-cell Slide" r:id="rId4" imgW="594" imgH="595" progId="TCLayout.ActiveDocument.1">
                  <p:embed/>
                  <p:pic>
                    <p:nvPicPr>
                      <p:cNvPr id="3" name="Object 2" hidden="1"/>
                      <p:cNvPicPr/>
                      <p:nvPr/>
                    </p:nvPicPr>
                    <p:blipFill>
                      <a:blip r:embed="rId5"/>
                      <a:stretch>
                        <a:fillRect/>
                      </a:stretch>
                    </p:blipFill>
                    <p:spPr>
                      <a:xfrm>
                        <a:off x="1395" y="1775"/>
                        <a:ext cx="1391" cy="1749"/>
                      </a:xfrm>
                      <a:prstGeom prst="rect">
                        <a:avLst/>
                      </a:prstGeom>
                    </p:spPr>
                  </p:pic>
                </p:oleObj>
              </mc:Fallback>
            </mc:AlternateContent>
          </a:graphicData>
        </a:graphic>
      </p:graphicFrame>
      <p:sp>
        <p:nvSpPr>
          <p:cNvPr id="8" name="Textplatzhalter 2"/>
          <p:cNvSpPr>
            <a:spLocks noGrp="1"/>
          </p:cNvSpPr>
          <p:nvPr>
            <p:ph type="body" idx="1" hasCustomPrompt="1"/>
          </p:nvPr>
        </p:nvSpPr>
        <p:spPr>
          <a:xfrm>
            <a:off x="448945" y="803238"/>
            <a:ext cx="9794617" cy="662505"/>
          </a:xfrm>
          <a:prstGeom prst="rect">
            <a:avLst/>
          </a:prstGeom>
          <a:noFill/>
        </p:spPr>
        <p:txBody>
          <a:bodyPr anchor="t"/>
          <a:lstStyle>
            <a:lvl1pPr marL="0" marR="0" indent="0" algn="l" defTabSz="829097" rtl="0" eaLnBrk="1" fontAlgn="auto" latinLnBrk="0" hangingPunct="1">
              <a:lnSpc>
                <a:spcPct val="100000"/>
              </a:lnSpc>
              <a:spcBef>
                <a:spcPts val="0"/>
              </a:spcBef>
              <a:spcAft>
                <a:spcPts val="0"/>
              </a:spcAft>
              <a:buClr>
                <a:schemeClr val="tx2"/>
              </a:buClr>
              <a:buSzTx/>
              <a:buFontTx/>
              <a:buNone/>
              <a:tabLst/>
              <a:defRPr lang="en-GB" sz="1687" b="0" kern="1200" dirty="0" smtClean="0">
                <a:solidFill>
                  <a:srgbClr val="575757"/>
                </a:solidFill>
                <a:latin typeface="+mn-lt"/>
                <a:ea typeface="+mn-ea"/>
                <a:cs typeface="+mn-cs"/>
              </a:defRPr>
            </a:lvl1pPr>
            <a:lvl2pPr marL="377147" indent="0">
              <a:buNone/>
              <a:defRPr sz="1687" b="1"/>
            </a:lvl2pPr>
            <a:lvl3pPr marL="754290" indent="0">
              <a:buNone/>
              <a:defRPr sz="1462" b="1"/>
            </a:lvl3pPr>
            <a:lvl4pPr marL="1131438" indent="0">
              <a:buNone/>
              <a:defRPr sz="1350" b="1"/>
            </a:lvl4pPr>
            <a:lvl5pPr marL="1508584" indent="0">
              <a:buNone/>
              <a:defRPr sz="1350" b="1"/>
            </a:lvl5pPr>
            <a:lvl6pPr marL="1885731" indent="0">
              <a:buNone/>
              <a:defRPr sz="1350" b="1"/>
            </a:lvl6pPr>
            <a:lvl7pPr marL="2262878" indent="0">
              <a:buNone/>
              <a:defRPr sz="1350" b="1"/>
            </a:lvl7pPr>
            <a:lvl8pPr marL="2640024" indent="0">
              <a:buNone/>
              <a:defRPr sz="1350" b="1"/>
            </a:lvl8pPr>
            <a:lvl9pPr marL="3017169" indent="0">
              <a:buNone/>
              <a:defRPr sz="1350" b="1"/>
            </a:lvl9pPr>
          </a:lstStyle>
          <a:p>
            <a:pPr marL="0" lvl="0" indent="0" algn="l" defTabSz="829097" rtl="0" eaLnBrk="1" latinLnBrk="0" hangingPunct="1">
              <a:lnSpc>
                <a:spcPct val="100000"/>
              </a:lnSpc>
              <a:spcBef>
                <a:spcPts val="0"/>
              </a:spcBef>
              <a:buClr>
                <a:schemeClr val="tx2"/>
              </a:buClr>
              <a:buFontTx/>
              <a:buNone/>
            </a:pPr>
            <a:r>
              <a:rPr lang="ru-RU" dirty="0" err="1"/>
              <a:t>Click</a:t>
            </a:r>
            <a:r>
              <a:rPr lang="ru-RU" dirty="0"/>
              <a:t> </a:t>
            </a:r>
            <a:r>
              <a:rPr lang="ru-RU" dirty="0" err="1"/>
              <a:t>here</a:t>
            </a:r>
            <a:r>
              <a:rPr lang="ru-RU" dirty="0"/>
              <a:t> </a:t>
            </a:r>
            <a:r>
              <a:rPr lang="ru-RU" dirty="0" err="1"/>
              <a:t>to</a:t>
            </a:r>
            <a:r>
              <a:rPr lang="ru-RU" dirty="0"/>
              <a:t> </a:t>
            </a:r>
            <a:r>
              <a:rPr lang="ru-RU" dirty="0" err="1"/>
              <a:t>enter</a:t>
            </a:r>
            <a:r>
              <a:rPr lang="ru-RU" dirty="0"/>
              <a:t> </a:t>
            </a:r>
            <a:r>
              <a:rPr lang="ru-RU" dirty="0" err="1"/>
              <a:t>slide</a:t>
            </a:r>
            <a:r>
              <a:rPr lang="ru-RU" dirty="0"/>
              <a:t> </a:t>
            </a:r>
            <a:r>
              <a:rPr lang="ru-RU" dirty="0" err="1"/>
              <a:t>message</a:t>
            </a:r>
            <a:endParaRPr lang="ru-RU" dirty="0"/>
          </a:p>
        </p:txBody>
      </p:sp>
      <p:sp>
        <p:nvSpPr>
          <p:cNvPr id="2" name="Title 1"/>
          <p:cNvSpPr>
            <a:spLocks noGrp="1"/>
          </p:cNvSpPr>
          <p:nvPr>
            <p:ph type="title"/>
          </p:nvPr>
        </p:nvSpPr>
        <p:spPr/>
        <p:txBody>
          <a:bodyPr/>
          <a:lstStyle/>
          <a:p>
            <a:r>
              <a:rPr lang="ru-RU" dirty="0" err="1"/>
              <a:t>Click</a:t>
            </a:r>
            <a:r>
              <a:rPr lang="ru-RU" dirty="0"/>
              <a:t> </a:t>
            </a:r>
            <a:r>
              <a:rPr lang="ru-RU" dirty="0" err="1"/>
              <a:t>to</a:t>
            </a:r>
            <a:r>
              <a:rPr lang="ru-RU" dirty="0"/>
              <a:t> </a:t>
            </a:r>
            <a:r>
              <a:rPr lang="ru-RU" dirty="0" err="1"/>
              <a:t>edit</a:t>
            </a:r>
            <a:r>
              <a:rPr lang="ru-RU" dirty="0"/>
              <a:t> </a:t>
            </a:r>
            <a:r>
              <a:rPr lang="ru-RU" dirty="0" err="1"/>
              <a:t>Master</a:t>
            </a:r>
            <a:r>
              <a:rPr lang="ru-RU" dirty="0"/>
              <a:t> </a:t>
            </a:r>
            <a:r>
              <a:rPr lang="ru-RU" dirty="0" err="1"/>
              <a:t>title</a:t>
            </a:r>
            <a:r>
              <a:rPr lang="ru-RU" dirty="0"/>
              <a:t> </a:t>
            </a:r>
            <a:r>
              <a:rPr lang="ru-RU" dirty="0" err="1"/>
              <a:t>style</a:t>
            </a:r>
            <a:endParaRPr lang="ru-RU" dirty="0"/>
          </a:p>
        </p:txBody>
      </p:sp>
      <p:sp>
        <p:nvSpPr>
          <p:cNvPr id="10" name="Slide Number Placeholder 26"/>
          <p:cNvSpPr>
            <a:spLocks noGrp="1"/>
          </p:cNvSpPr>
          <p:nvPr>
            <p:ph type="sldNum" sz="quarter" idx="4"/>
          </p:nvPr>
        </p:nvSpPr>
        <p:spPr>
          <a:xfrm>
            <a:off x="10054940" y="7197954"/>
            <a:ext cx="183831" cy="103847"/>
          </a:xfrm>
          <a:prstGeom prst="rect">
            <a:avLst/>
          </a:prstGeom>
        </p:spPr>
        <p:txBody>
          <a:bodyPr vert="horz" wrap="square" lIns="0" tIns="0" rIns="0" bIns="0" rtlCol="0" anchor="ctr">
            <a:spAutoFit/>
          </a:bodyPr>
          <a:lstStyle>
            <a:lvl1pPr algn="r">
              <a:defRPr sz="675">
                <a:solidFill>
                  <a:schemeClr val="tx1"/>
                </a:solidFill>
              </a:defRPr>
            </a:lvl1pPr>
          </a:lstStyle>
          <a:p>
            <a:fld id="{E7E69083-84D8-4E59-86E6-37E14A15C756}" type="slidenum">
              <a:rPr lang="ru-RU" smtClean="0"/>
              <a:pPr/>
              <a:t>‹#›</a:t>
            </a:fld>
            <a:endParaRPr lang="ru-RU" dirty="0"/>
          </a:p>
        </p:txBody>
      </p:sp>
      <p:sp>
        <p:nvSpPr>
          <p:cNvPr id="12" name="Footer Placeholder 2"/>
          <p:cNvSpPr>
            <a:spLocks noGrp="1"/>
          </p:cNvSpPr>
          <p:nvPr>
            <p:ph type="ftr" sz="quarter" idx="3"/>
          </p:nvPr>
        </p:nvSpPr>
        <p:spPr>
          <a:xfrm>
            <a:off x="6117267" y="7197954"/>
            <a:ext cx="3681603" cy="103847"/>
          </a:xfrm>
          <a:prstGeom prst="rect">
            <a:avLst/>
          </a:prstGeom>
        </p:spPr>
        <p:txBody>
          <a:bodyPr vert="horz" wrap="square" lIns="0" tIns="0" rIns="0" bIns="0" rtlCol="0" anchor="ctr">
            <a:spAutoFit/>
          </a:bodyPr>
          <a:lstStyle>
            <a:lvl1pPr algn="r">
              <a:defRPr sz="675">
                <a:solidFill>
                  <a:schemeClr val="tx1"/>
                </a:solidFill>
              </a:defRPr>
            </a:lvl1pPr>
          </a:lstStyle>
          <a:p>
            <a:endParaRPr lang="ru-RU" dirty="0"/>
          </a:p>
        </p:txBody>
      </p:sp>
      <p:sp>
        <p:nvSpPr>
          <p:cNvPr id="9" name="Fußzeilenplatzhalter 7"/>
          <p:cNvSpPr txBox="1">
            <a:spLocks/>
          </p:cNvSpPr>
          <p:nvPr/>
        </p:nvSpPr>
        <p:spPr>
          <a:xfrm>
            <a:off x="448277" y="7182040"/>
            <a:ext cx="1890558" cy="169713"/>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290"/>
            <a:r>
              <a:rPr lang="ru-RU" sz="675" dirty="0">
                <a:solidFill>
                  <a:schemeClr val="tx1"/>
                </a:solidFill>
              </a:rPr>
              <a:t>© 2017 Deloitte </a:t>
            </a:r>
            <a:r>
              <a:rPr lang="ru-RU" sz="675" dirty="0" err="1">
                <a:solidFill>
                  <a:schemeClr val="tx1"/>
                </a:solidFill>
              </a:rPr>
              <a:t>Consulting</a:t>
            </a:r>
            <a:r>
              <a:rPr lang="ru-RU" sz="675" dirty="0">
                <a:solidFill>
                  <a:schemeClr val="tx1"/>
                </a:solidFill>
              </a:rPr>
              <a:t> LLC</a:t>
            </a:r>
          </a:p>
        </p:txBody>
      </p:sp>
    </p:spTree>
    <p:extLst>
      <p:ext uri="{BB962C8B-B14F-4D97-AF65-F5344CB8AC3E}">
        <p14:creationId xmlns:p14="http://schemas.microsoft.com/office/powerpoint/2010/main" val="10688925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custDataLst>
              <p:tags r:id="rId2"/>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864730" name="think-cell Slide" r:id="rId18" imgW="360" imgH="360" progId="TCLayout.ActiveDocument.1">
                  <p:embed/>
                </p:oleObj>
              </mc:Choice>
              <mc:Fallback>
                <p:oleObj name="think-cell Slide" r:id="rId18" imgW="360" imgH="360" progId="TCLayout.ActiveDocument.1">
                  <p:embed/>
                  <p:pic>
                    <p:nvPicPr>
                      <p:cNvPr id="4" name="Object 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 name="Picture 6" descr="H:\Invest\LOGO\Слайды\ОТКРЫТЫЕ ИСТОЧНИКИ (РАЗНОЕ)\НЛЭ\сайт НЛЭ\НЛЭ_15.jpg"/>
          <p:cNvPicPr>
            <a:picLocks noChangeAspect="1" noChangeArrowheads="1"/>
          </p:cNvPicPr>
          <p:nvPr>
            <p:custDataLst>
              <p:tags r:id="rId3"/>
            </p:custDataLst>
          </p:nvPr>
        </p:nvPicPr>
        <p:blipFill>
          <a:blip r:embed="rId20" cstate="screen">
            <a:extLst>
              <a:ext uri="{28A0092B-C50C-407E-A947-70E740481C1C}">
                <a14:useLocalDpi xmlns:a14="http://schemas.microsoft.com/office/drawing/2010/main"/>
              </a:ext>
            </a:extLst>
          </a:blip>
          <a:srcRect/>
          <a:stretch>
            <a:fillRect/>
          </a:stretch>
        </p:blipFill>
        <p:spPr bwMode="auto">
          <a:xfrm>
            <a:off x="2695234" y="4926116"/>
            <a:ext cx="2642174" cy="2633566"/>
          </a:xfrm>
          <a:prstGeom prst="rect">
            <a:avLst/>
          </a:prstGeom>
          <a:noFill/>
          <a:ln w="9525">
            <a:noFill/>
            <a:miter lim="800000"/>
            <a:headEnd/>
            <a:tailEnd/>
          </a:ln>
        </p:spPr>
      </p:pic>
      <p:pic>
        <p:nvPicPr>
          <p:cNvPr id="6" name="Picture 12" descr="Работа двухконсольного козлового крана RMG на ж/д фронте"/>
          <p:cNvPicPr>
            <a:picLocks noChangeAspect="1" noChangeArrowheads="1"/>
          </p:cNvPicPr>
          <p:nvPr>
            <p:custDataLst>
              <p:tags r:id="rId4"/>
            </p:custDataLst>
          </p:nvPr>
        </p:nvPicPr>
        <p:blipFill>
          <a:blip r:embed="rId21" cstate="screen">
            <a:extLst>
              <a:ext uri="{28A0092B-C50C-407E-A947-70E740481C1C}">
                <a14:useLocalDpi xmlns:a14="http://schemas.microsoft.com/office/drawing/2010/main"/>
              </a:ext>
            </a:extLst>
          </a:blip>
          <a:srcRect/>
          <a:stretch>
            <a:fillRect/>
          </a:stretch>
        </p:blipFill>
        <p:spPr bwMode="auto">
          <a:xfrm>
            <a:off x="8034486" y="4926116"/>
            <a:ext cx="2591036" cy="2633566"/>
          </a:xfrm>
          <a:prstGeom prst="rect">
            <a:avLst/>
          </a:prstGeom>
          <a:noFill/>
          <a:ln w="9525">
            <a:noFill/>
            <a:miter lim="800000"/>
            <a:headEnd/>
            <a:tailEnd/>
          </a:ln>
        </p:spPr>
      </p:pic>
      <p:pic>
        <p:nvPicPr>
          <p:cNvPr id="7" name="Picture 5" descr="H:\Invest\LOGO\Слайды\ОТКРЫТЫЕ ИСТОЧНИКИ (РАЗНОЕ)\НЛЭ\сайт НЛЭ\049.jpg"/>
          <p:cNvPicPr>
            <a:picLocks noChangeAspect="1" noChangeArrowheads="1"/>
          </p:cNvPicPr>
          <p:nvPr>
            <p:custDataLst>
              <p:tags r:id="rId5"/>
            </p:custDataLst>
          </p:nvPr>
        </p:nvPicPr>
        <p:blipFill>
          <a:blip r:embed="rId22" cstate="screen">
            <a:extLst>
              <a:ext uri="{28A0092B-C50C-407E-A947-70E740481C1C}">
                <a14:useLocalDpi xmlns:a14="http://schemas.microsoft.com/office/drawing/2010/main"/>
              </a:ext>
            </a:extLst>
          </a:blip>
          <a:srcRect/>
          <a:stretch>
            <a:fillRect/>
          </a:stretch>
        </p:blipFill>
        <p:spPr bwMode="auto">
          <a:xfrm>
            <a:off x="70108" y="4926116"/>
            <a:ext cx="2570201" cy="2633566"/>
          </a:xfrm>
          <a:prstGeom prst="rect">
            <a:avLst/>
          </a:prstGeom>
          <a:noFill/>
          <a:ln w="9525">
            <a:noFill/>
            <a:miter lim="800000"/>
            <a:headEnd/>
            <a:tailEnd/>
          </a:ln>
        </p:spPr>
      </p:pic>
      <p:pic>
        <p:nvPicPr>
          <p:cNvPr id="8" name="Picture 2" descr="H:\Invest\LOGO\Слайды\ОТКРЫТЫЕ ИСТОЧНИКИ (РАЗНОЕ)\НЛЭ\сайт НЛЭ\грузы_6.jpg"/>
          <p:cNvPicPr>
            <a:picLocks noChangeAspect="1" noChangeArrowheads="1"/>
          </p:cNvPicPr>
          <p:nvPr>
            <p:custDataLst>
              <p:tags r:id="rId6"/>
            </p:custDataLst>
          </p:nvPr>
        </p:nvPicPr>
        <p:blipFill>
          <a:blip r:embed="rId23" cstate="screen">
            <a:extLst>
              <a:ext uri="{28A0092B-C50C-407E-A947-70E740481C1C}">
                <a14:useLocalDpi xmlns:a14="http://schemas.microsoft.com/office/drawing/2010/main"/>
              </a:ext>
            </a:extLst>
          </a:blip>
          <a:srcRect/>
          <a:stretch>
            <a:fillRect/>
          </a:stretch>
        </p:blipFill>
        <p:spPr bwMode="auto">
          <a:xfrm>
            <a:off x="5394231" y="4926116"/>
            <a:ext cx="2583461" cy="2633566"/>
          </a:xfrm>
          <a:prstGeom prst="rect">
            <a:avLst/>
          </a:prstGeom>
          <a:noFill/>
          <a:ln w="9525">
            <a:noFill/>
            <a:miter lim="800000"/>
            <a:headEnd/>
            <a:tailEnd/>
          </a:ln>
        </p:spPr>
      </p:pic>
      <p:sp>
        <p:nvSpPr>
          <p:cNvPr id="10" name="Working Draft Text" hidden="1"/>
          <p:cNvSpPr txBox="1">
            <a:spLocks noChangeArrowheads="1"/>
          </p:cNvSpPr>
          <p:nvPr>
            <p:custDataLst>
              <p:tags r:id="rId7"/>
            </p:custDataLst>
          </p:nvPr>
        </p:nvSpPr>
        <p:spPr bwMode="auto">
          <a:xfrm>
            <a:off x="3149803" y="385665"/>
            <a:ext cx="860813" cy="121123"/>
          </a:xfrm>
          <a:prstGeom prst="rect">
            <a:avLst/>
          </a:prstGeom>
          <a:noFill/>
          <a:ln>
            <a:noFill/>
          </a:ln>
          <a:effectLst/>
          <a:extLst/>
        </p:spPr>
        <p:txBody>
          <a:bodyPr wrap="none" lIns="0" tIns="0" rIns="0" bIns="0">
            <a:spAutoFit/>
          </a:bodyPr>
          <a:lstStyle/>
          <a:p>
            <a:pPr>
              <a:defRPr/>
            </a:pPr>
            <a:r>
              <a:rPr lang="en-US" sz="787" b="1">
                <a:solidFill>
                  <a:srgbClr val="000000"/>
                </a:solidFill>
                <a:latin typeface="Arial" pitchFamily="34" charset="0"/>
                <a:cs typeface="+mn-cs"/>
              </a:rPr>
              <a:t>WORKING DRAFT</a:t>
            </a:r>
          </a:p>
        </p:txBody>
      </p:sp>
      <p:sp>
        <p:nvSpPr>
          <p:cNvPr id="11" name="Working Draft" hidden="1"/>
          <p:cNvSpPr txBox="1">
            <a:spLocks noChangeArrowheads="1"/>
          </p:cNvSpPr>
          <p:nvPr>
            <p:custDataLst>
              <p:tags r:id="rId8"/>
            </p:custDataLst>
          </p:nvPr>
        </p:nvSpPr>
        <p:spPr bwMode="auto">
          <a:xfrm>
            <a:off x="3149777" y="560641"/>
            <a:ext cx="2564805" cy="121123"/>
          </a:xfrm>
          <a:prstGeom prst="rect">
            <a:avLst/>
          </a:prstGeom>
          <a:noFill/>
          <a:ln>
            <a:noFill/>
          </a:ln>
          <a:effectLst/>
          <a:extLst/>
        </p:spPr>
        <p:txBody>
          <a:bodyPr wrap="none" lIns="0" tIns="0" rIns="0" bIns="0">
            <a:spAutoFit/>
          </a:bodyPr>
          <a:lstStyle/>
          <a:p>
            <a:pPr>
              <a:defRPr/>
            </a:pPr>
            <a:r>
              <a:rPr lang="en-US" sz="787">
                <a:solidFill>
                  <a:srgbClr val="000000"/>
                </a:solidFill>
                <a:latin typeface="Arial" pitchFamily="34" charset="0"/>
                <a:cs typeface="+mn-cs"/>
              </a:rPr>
              <a:t>Last Modified 02.09.2011 1:37:32 Russian Standard Time</a:t>
            </a:r>
          </a:p>
        </p:txBody>
      </p:sp>
      <p:sp>
        <p:nvSpPr>
          <p:cNvPr id="12" name="Printed" hidden="1"/>
          <p:cNvSpPr txBox="1">
            <a:spLocks noChangeArrowheads="1"/>
          </p:cNvSpPr>
          <p:nvPr>
            <p:custDataLst>
              <p:tags r:id="rId9"/>
            </p:custDataLst>
          </p:nvPr>
        </p:nvSpPr>
        <p:spPr bwMode="auto">
          <a:xfrm>
            <a:off x="3149780" y="737403"/>
            <a:ext cx="318998" cy="121123"/>
          </a:xfrm>
          <a:prstGeom prst="rect">
            <a:avLst/>
          </a:prstGeom>
          <a:noFill/>
          <a:ln>
            <a:noFill/>
          </a:ln>
          <a:effectLst/>
          <a:extLst/>
        </p:spPr>
        <p:txBody>
          <a:bodyPr wrap="none" lIns="0" tIns="0" rIns="0" bIns="0">
            <a:spAutoFit/>
          </a:bodyPr>
          <a:lstStyle/>
          <a:p>
            <a:pPr>
              <a:defRPr/>
            </a:pPr>
            <a:r>
              <a:rPr lang="en-US" sz="787">
                <a:solidFill>
                  <a:srgbClr val="000000"/>
                </a:solidFill>
                <a:latin typeface="Arial" pitchFamily="34" charset="0"/>
                <a:cs typeface="+mn-cs"/>
              </a:rPr>
              <a:t>Printed</a:t>
            </a:r>
          </a:p>
        </p:txBody>
      </p:sp>
      <p:sp>
        <p:nvSpPr>
          <p:cNvPr id="13" name="McK Document type" hidden="1"/>
          <p:cNvSpPr txBox="1">
            <a:spLocks noChangeArrowheads="1"/>
          </p:cNvSpPr>
          <p:nvPr>
            <p:custDataLst>
              <p:tags r:id="rId10"/>
            </p:custDataLst>
          </p:nvPr>
        </p:nvSpPr>
        <p:spPr bwMode="auto">
          <a:xfrm>
            <a:off x="1793666" y="4089421"/>
            <a:ext cx="5888546" cy="190373"/>
          </a:xfrm>
          <a:prstGeom prst="rect">
            <a:avLst/>
          </a:prstGeom>
          <a:noFill/>
          <a:ln>
            <a:noFill/>
          </a:ln>
          <a:effectLst/>
          <a:extLst/>
        </p:spPr>
        <p:txBody>
          <a:bodyPr lIns="0" tIns="0" rIns="0" bIns="0" anchor="b">
            <a:spAutoFit/>
          </a:bodyPr>
          <a:lstStyle/>
          <a:p>
            <a:pPr>
              <a:defRPr/>
            </a:pPr>
            <a:r>
              <a:rPr lang="ru-RU" sz="1237">
                <a:solidFill>
                  <a:srgbClr val="002960"/>
                </a:solidFill>
                <a:latin typeface="Arial" pitchFamily="34" charset="0"/>
                <a:cs typeface="+mn-cs"/>
              </a:rPr>
              <a:t>Докладчик: </a:t>
            </a:r>
          </a:p>
        </p:txBody>
      </p:sp>
      <p:sp>
        <p:nvSpPr>
          <p:cNvPr id="14" name="McK Date" hidden="1"/>
          <p:cNvSpPr txBox="1">
            <a:spLocks noChangeArrowheads="1"/>
          </p:cNvSpPr>
          <p:nvPr>
            <p:custDataLst>
              <p:tags r:id="rId11"/>
            </p:custDataLst>
          </p:nvPr>
        </p:nvSpPr>
        <p:spPr bwMode="auto">
          <a:xfrm>
            <a:off x="4699095" y="7202607"/>
            <a:ext cx="5888546" cy="190373"/>
          </a:xfrm>
          <a:prstGeom prst="rect">
            <a:avLst/>
          </a:prstGeom>
          <a:noFill/>
          <a:ln>
            <a:noFill/>
          </a:ln>
          <a:effectLst/>
          <a:extLst/>
        </p:spPr>
        <p:txBody>
          <a:bodyPr lIns="0" tIns="0" rIns="0" bIns="0">
            <a:spAutoFit/>
          </a:bodyPr>
          <a:lstStyle/>
          <a:p>
            <a:pPr algn="r">
              <a:defRPr/>
            </a:pPr>
            <a:r>
              <a:rPr lang="ru-RU" sz="1237">
                <a:solidFill>
                  <a:srgbClr val="FFFFFF"/>
                </a:solidFill>
                <a:latin typeface="Arial" pitchFamily="34" charset="0"/>
                <a:cs typeface="+mn-cs"/>
              </a:rPr>
              <a:t>ДАТА</a:t>
            </a:r>
          </a:p>
        </p:txBody>
      </p:sp>
      <p:sp>
        <p:nvSpPr>
          <p:cNvPr id="15" name="doc id"/>
          <p:cNvSpPr txBox="1">
            <a:spLocks noChangeArrowheads="1"/>
          </p:cNvSpPr>
          <p:nvPr>
            <p:custDataLst>
              <p:tags r:id="rId12"/>
            </p:custDataLst>
          </p:nvPr>
        </p:nvSpPr>
        <p:spPr bwMode="auto">
          <a:xfrm>
            <a:off x="10072467" y="41069"/>
            <a:ext cx="352290" cy="137481"/>
          </a:xfrm>
          <a:prstGeom prst="rect">
            <a:avLst/>
          </a:prstGeom>
          <a:noFill/>
          <a:ln>
            <a:noFill/>
          </a:ln>
          <a:effectLst/>
          <a:extLst/>
        </p:spPr>
        <p:txBody>
          <a:bodyPr wrap="none" lIns="0" tIns="0" rIns="0" bIns="0"/>
          <a:lstStyle/>
          <a:p>
            <a:pPr algn="r">
              <a:defRPr/>
            </a:pPr>
            <a:endParaRPr lang="ru-RU" sz="675">
              <a:solidFill>
                <a:srgbClr val="000000"/>
              </a:solidFill>
              <a:latin typeface="Arial" pitchFamily="34" charset="0"/>
              <a:cs typeface="+mn-cs"/>
            </a:endParaRPr>
          </a:p>
        </p:txBody>
      </p:sp>
      <p:sp>
        <p:nvSpPr>
          <p:cNvPr id="17" name="Line 6"/>
          <p:cNvSpPr>
            <a:spLocks noChangeShapeType="1"/>
          </p:cNvSpPr>
          <p:nvPr>
            <p:custDataLst>
              <p:tags r:id="rId13"/>
            </p:custDataLst>
          </p:nvPr>
        </p:nvSpPr>
        <p:spPr bwMode="auto">
          <a:xfrm>
            <a:off x="1714100" y="712430"/>
            <a:ext cx="8977713" cy="1785"/>
          </a:xfrm>
          <a:prstGeom prst="line">
            <a:avLst/>
          </a:prstGeom>
          <a:noFill/>
          <a:ln w="144000">
            <a:solidFill>
              <a:schemeClr val="hlink"/>
            </a:solidFill>
            <a:round/>
            <a:headEnd/>
            <a:tailEnd/>
          </a:ln>
          <a:extLst/>
        </p:spPr>
        <p:txBody>
          <a:bodyPr lIns="102623" tIns="51314" rIns="102623" bIns="51314"/>
          <a:lstStyle/>
          <a:p>
            <a:pPr>
              <a:defRPr/>
            </a:pPr>
            <a:endParaRPr lang="ru-RU" sz="1350">
              <a:solidFill>
                <a:srgbClr val="000000"/>
              </a:solidFill>
              <a:latin typeface="Arial" pitchFamily="34" charset="0"/>
              <a:cs typeface="+mn-cs"/>
            </a:endParaRPr>
          </a:p>
        </p:txBody>
      </p:sp>
      <p:grpSp>
        <p:nvGrpSpPr>
          <p:cNvPr id="18" name="Group 1239"/>
          <p:cNvGrpSpPr>
            <a:grpSpLocks/>
          </p:cNvGrpSpPr>
          <p:nvPr/>
        </p:nvGrpSpPr>
        <p:grpSpPr bwMode="auto">
          <a:xfrm>
            <a:off x="1714128" y="469605"/>
            <a:ext cx="8890588" cy="101771"/>
            <a:chOff x="912" y="263"/>
            <a:chExt cx="4694" cy="57"/>
          </a:xfrm>
        </p:grpSpPr>
        <p:sp>
          <p:nvSpPr>
            <p:cNvPr id="19" name="WordArt 1240"/>
            <p:cNvSpPr>
              <a:spLocks noChangeArrowheads="1" noChangeShapeType="1" noTextEdit="1"/>
            </p:cNvSpPr>
            <p:nvPr userDrawn="1">
              <p:custDataLst>
                <p:tags r:id="rId14"/>
              </p:custDataLst>
            </p:nvPr>
          </p:nvSpPr>
          <p:spPr bwMode="auto">
            <a:xfrm>
              <a:off x="5142" y="272"/>
              <a:ext cx="464" cy="48"/>
            </a:xfrm>
            <a:prstGeom prst="rect">
              <a:avLst/>
            </a:prstGeom>
          </p:spPr>
          <p:txBody>
            <a:bodyPr wrap="none" fromWordArt="1">
              <a:prstTxWarp prst="textPlain">
                <a:avLst>
                  <a:gd name="adj" fmla="val 50000"/>
                </a:avLst>
              </a:prstTxWarp>
            </a:bodyPr>
            <a:lstStyle/>
            <a:p>
              <a:pPr algn="ctr"/>
              <a:r>
                <a:rPr lang="en-US" sz="3037" kern="10">
                  <a:ln w="9525">
                    <a:noFill/>
                    <a:round/>
                    <a:headEnd/>
                    <a:tailEnd/>
                  </a:ln>
                  <a:solidFill>
                    <a:srgbClr val="002960"/>
                  </a:solidFill>
                  <a:latin typeface="Arial"/>
                  <a:cs typeface="Arial"/>
                </a:rPr>
                <a:t>WWW.NMTP.RU</a:t>
              </a:r>
              <a:endParaRPr lang="ru-RU" sz="3037" kern="10">
                <a:ln w="9525">
                  <a:noFill/>
                  <a:round/>
                  <a:headEnd/>
                  <a:tailEnd/>
                </a:ln>
                <a:solidFill>
                  <a:srgbClr val="002960"/>
                </a:solidFill>
                <a:latin typeface="Arial"/>
                <a:cs typeface="Arial"/>
              </a:endParaRPr>
            </a:p>
          </p:txBody>
        </p:sp>
        <p:sp>
          <p:nvSpPr>
            <p:cNvPr id="20" name="WordArt 1241"/>
            <p:cNvSpPr>
              <a:spLocks noChangeArrowheads="1" noChangeShapeType="1" noTextEdit="1"/>
            </p:cNvSpPr>
            <p:nvPr userDrawn="1">
              <p:custDataLst>
                <p:tags r:id="rId15"/>
              </p:custDataLst>
            </p:nvPr>
          </p:nvSpPr>
          <p:spPr bwMode="auto">
            <a:xfrm>
              <a:off x="912" y="263"/>
              <a:ext cx="1502" cy="57"/>
            </a:xfrm>
            <a:prstGeom prst="rect">
              <a:avLst/>
            </a:prstGeom>
          </p:spPr>
          <p:txBody>
            <a:bodyPr wrap="none" fromWordArt="1">
              <a:prstTxWarp prst="textPlain">
                <a:avLst>
                  <a:gd name="adj" fmla="val 50000"/>
                </a:avLst>
              </a:prstTxWarp>
            </a:bodyPr>
            <a:lstStyle/>
            <a:p>
              <a:pPr algn="ctr"/>
              <a:r>
                <a:rPr lang="ru-RU" sz="3037" kern="10">
                  <a:ln w="9525">
                    <a:noFill/>
                    <a:round/>
                    <a:headEnd/>
                    <a:tailEnd/>
                  </a:ln>
                  <a:solidFill>
                    <a:srgbClr val="002960"/>
                  </a:solidFill>
                  <a:latin typeface="Arial"/>
                  <a:cs typeface="Arial"/>
                </a:rPr>
                <a:t>НОВОРОССИЙСКИЙ МОРСКОЙ ТОРГОВЫЙ ПОРТ</a:t>
              </a:r>
            </a:p>
          </p:txBody>
        </p:sp>
        <p:sp>
          <p:nvSpPr>
            <p:cNvPr id="21" name="WordArt 1242"/>
            <p:cNvSpPr>
              <a:spLocks noChangeArrowheads="1" noChangeShapeType="1" noTextEdit="1"/>
            </p:cNvSpPr>
            <p:nvPr userDrawn="1">
              <p:custDataLst>
                <p:tags r:id="rId16"/>
              </p:custDataLst>
            </p:nvPr>
          </p:nvSpPr>
          <p:spPr bwMode="auto">
            <a:xfrm>
              <a:off x="2465" y="269"/>
              <a:ext cx="447" cy="51"/>
            </a:xfrm>
            <a:prstGeom prst="rect">
              <a:avLst/>
            </a:prstGeom>
          </p:spPr>
          <p:txBody>
            <a:bodyPr wrap="none" fromWordArt="1">
              <a:prstTxWarp prst="textPlain">
                <a:avLst>
                  <a:gd name="adj" fmla="val 50000"/>
                </a:avLst>
              </a:prstTxWarp>
            </a:bodyPr>
            <a:lstStyle/>
            <a:p>
              <a:pPr algn="ctr"/>
              <a:r>
                <a:rPr lang="ru-RU" sz="3037" kern="10">
                  <a:ln w="9525">
                    <a:noFill/>
                    <a:round/>
                    <a:headEnd/>
                    <a:tailEnd/>
                  </a:ln>
                  <a:solidFill>
                    <a:srgbClr val="ED1C24"/>
                  </a:solidFill>
                  <a:latin typeface="Arial"/>
                  <a:cs typeface="Arial"/>
                </a:rPr>
                <a:t>НМТП </a:t>
              </a:r>
              <a:r>
                <a:rPr lang="en-US" sz="3037" kern="10">
                  <a:ln w="9525">
                    <a:noFill/>
                    <a:round/>
                    <a:headEnd/>
                    <a:tailEnd/>
                  </a:ln>
                  <a:solidFill>
                    <a:srgbClr val="ED1C24"/>
                  </a:solidFill>
                  <a:latin typeface="Arial"/>
                  <a:cs typeface="Arial"/>
                </a:rPr>
                <a:t>I NCSP</a:t>
              </a:r>
              <a:endParaRPr lang="ru-RU" sz="3037" kern="10">
                <a:ln w="9525">
                  <a:noFill/>
                  <a:round/>
                  <a:headEnd/>
                  <a:tailEnd/>
                </a:ln>
                <a:solidFill>
                  <a:srgbClr val="ED1C24"/>
                </a:solidFill>
                <a:latin typeface="Arial"/>
                <a:cs typeface="Arial"/>
              </a:endParaRPr>
            </a:p>
          </p:txBody>
        </p:sp>
      </p:grpSp>
      <p:sp>
        <p:nvSpPr>
          <p:cNvPr id="13314" name="Rectangle 1026"/>
          <p:cNvSpPr>
            <a:spLocks noGrp="1" noChangeArrowheads="1"/>
          </p:cNvSpPr>
          <p:nvPr>
            <p:ph type="ctrTitle"/>
          </p:nvPr>
        </p:nvSpPr>
        <p:spPr>
          <a:xfrm>
            <a:off x="1704656" y="1239141"/>
            <a:ext cx="7920843" cy="363465"/>
          </a:xfrm>
        </p:spPr>
        <p:txBody>
          <a:bodyPr anchor="t"/>
          <a:lstStyle>
            <a:lvl1pPr>
              <a:defRPr sz="2362" b="0">
                <a:solidFill>
                  <a:schemeClr val="folHlink"/>
                </a:solidFill>
              </a:defRPr>
            </a:lvl1pPr>
          </a:lstStyle>
          <a:p>
            <a:pPr lvl="0"/>
            <a:r>
              <a:rPr lang="ru-RU" altLang="zh-CN" noProof="0"/>
              <a:t>Click to edit Master title</a:t>
            </a:r>
          </a:p>
        </p:txBody>
      </p:sp>
      <p:sp>
        <p:nvSpPr>
          <p:cNvPr id="13315" name="Rectangle 1027"/>
          <p:cNvSpPr>
            <a:spLocks noGrp="1" noChangeArrowheads="1"/>
          </p:cNvSpPr>
          <p:nvPr>
            <p:ph type="subTitle" idx="1"/>
          </p:nvPr>
        </p:nvSpPr>
        <p:spPr>
          <a:xfrm>
            <a:off x="1704656" y="3003185"/>
            <a:ext cx="7920843" cy="190387"/>
          </a:xfrm>
        </p:spPr>
        <p:txBody>
          <a:bodyPr>
            <a:spAutoFit/>
          </a:bodyPr>
          <a:lstStyle>
            <a:lvl1pPr>
              <a:defRPr sz="1237">
                <a:solidFill>
                  <a:schemeClr val="folHlink"/>
                </a:solidFill>
              </a:defRPr>
            </a:lvl1pPr>
          </a:lstStyle>
          <a:p>
            <a:pPr lvl="0"/>
            <a:r>
              <a:rPr lang="ru-RU" altLang="zh-CN" noProof="0"/>
              <a:t>Click to edit Master subtitle style</a:t>
            </a:r>
          </a:p>
        </p:txBody>
      </p:sp>
    </p:spTree>
    <p:extLst>
      <p:ext uri="{BB962C8B-B14F-4D97-AF65-F5344CB8AC3E}">
        <p14:creationId xmlns:p14="http://schemas.microsoft.com/office/powerpoint/2010/main" val="181884870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A019386E-7EA0-4753-8DBC-2BD68DB44575}" type="slidenum">
              <a:rPr lang="ru-RU"/>
              <a:pPr>
                <a:defRPr/>
              </a:pPr>
              <a:t>‹#›</a:t>
            </a:fld>
            <a:r>
              <a:rPr lang="ru-RU"/>
              <a:t> </a:t>
            </a:r>
          </a:p>
        </p:txBody>
      </p:sp>
    </p:spTree>
    <p:extLst>
      <p:ext uri="{BB962C8B-B14F-4D97-AF65-F5344CB8AC3E}">
        <p14:creationId xmlns:p14="http://schemas.microsoft.com/office/powerpoint/2010/main" val="28021578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4764" y="4858262"/>
            <a:ext cx="9087567" cy="692315"/>
          </a:xfrm>
        </p:spPr>
        <p:txBody>
          <a:bodyPr anchor="t"/>
          <a:lstStyle>
            <a:lvl1pPr algn="l">
              <a:defRPr sz="4499" b="1" cap="all"/>
            </a:lvl1pPr>
          </a:lstStyle>
          <a:p>
            <a:r>
              <a:rPr lang="ru-RU"/>
              <a:t>Образец заголовка</a:t>
            </a:r>
          </a:p>
        </p:txBody>
      </p:sp>
      <p:sp>
        <p:nvSpPr>
          <p:cNvPr id="3" name="Текст 2"/>
          <p:cNvSpPr>
            <a:spLocks noGrp="1"/>
          </p:cNvSpPr>
          <p:nvPr>
            <p:ph type="body" idx="1"/>
          </p:nvPr>
        </p:nvSpPr>
        <p:spPr>
          <a:xfrm>
            <a:off x="844764" y="3204919"/>
            <a:ext cx="9087567" cy="1653344"/>
          </a:xfrm>
        </p:spPr>
        <p:txBody>
          <a:bodyPr anchor="b"/>
          <a:lstStyle>
            <a:lvl1pPr marL="0" indent="0">
              <a:buNone/>
              <a:defRPr sz="2249"/>
            </a:lvl1pPr>
            <a:lvl2pPr marL="513111" indent="0">
              <a:buNone/>
              <a:defRPr sz="2024"/>
            </a:lvl2pPr>
            <a:lvl3pPr marL="1026248" indent="0">
              <a:buNone/>
              <a:defRPr sz="1800"/>
            </a:lvl3pPr>
            <a:lvl4pPr marL="1539372" indent="0">
              <a:buNone/>
              <a:defRPr sz="1575"/>
            </a:lvl4pPr>
            <a:lvl5pPr marL="2052495" indent="0">
              <a:buNone/>
              <a:defRPr sz="1575"/>
            </a:lvl5pPr>
            <a:lvl6pPr marL="2565618" indent="0">
              <a:buNone/>
              <a:defRPr sz="1575"/>
            </a:lvl6pPr>
            <a:lvl7pPr marL="3078741" indent="0">
              <a:buNone/>
              <a:defRPr sz="1575"/>
            </a:lvl7pPr>
            <a:lvl8pPr marL="3591864" indent="0">
              <a:buNone/>
              <a:defRPr sz="1575"/>
            </a:lvl8pPr>
            <a:lvl9pPr marL="4104991" indent="0">
              <a:buNone/>
              <a:defRPr sz="1575"/>
            </a:lvl9pPr>
          </a:lstStyle>
          <a:p>
            <a:pPr lvl="0"/>
            <a:r>
              <a:rPr lang="ru-RU"/>
              <a:t>Образец текста</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9BBAA345-C04B-43F2-B482-8F73DB82F7A6}" type="slidenum">
              <a:rPr lang="ru-RU"/>
              <a:pPr>
                <a:defRPr/>
              </a:pPr>
              <a:t>‹#›</a:t>
            </a:fld>
            <a:r>
              <a:rPr lang="ru-RU"/>
              <a:t> </a:t>
            </a: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4740" y="4858267"/>
            <a:ext cx="9087566" cy="519237"/>
          </a:xfrm>
        </p:spPr>
        <p:txBody>
          <a:bodyPr anchor="t"/>
          <a:lstStyle>
            <a:lvl1pPr algn="l">
              <a:defRPr sz="3374" b="1" cap="all"/>
            </a:lvl1pPr>
          </a:lstStyle>
          <a:p>
            <a:r>
              <a:rPr lang="ru-RU"/>
              <a:t>Образец заголовка</a:t>
            </a:r>
          </a:p>
        </p:txBody>
      </p:sp>
      <p:sp>
        <p:nvSpPr>
          <p:cNvPr id="3" name="Текст 2"/>
          <p:cNvSpPr>
            <a:spLocks noGrp="1"/>
          </p:cNvSpPr>
          <p:nvPr>
            <p:ph type="body" idx="1"/>
          </p:nvPr>
        </p:nvSpPr>
        <p:spPr>
          <a:xfrm>
            <a:off x="844740" y="3204919"/>
            <a:ext cx="9087566" cy="1653344"/>
          </a:xfrm>
        </p:spPr>
        <p:txBody>
          <a:bodyPr anchor="b"/>
          <a:lstStyle>
            <a:lvl1pPr marL="0" indent="0">
              <a:buNone/>
              <a:defRPr sz="1687"/>
            </a:lvl1pPr>
            <a:lvl2pPr marL="384801" indent="0">
              <a:buNone/>
              <a:defRPr sz="1575"/>
            </a:lvl2pPr>
            <a:lvl3pPr marL="769602" indent="0">
              <a:buNone/>
              <a:defRPr sz="1350"/>
            </a:lvl3pPr>
            <a:lvl4pPr marL="1154406" indent="0">
              <a:buNone/>
              <a:defRPr sz="1237"/>
            </a:lvl4pPr>
            <a:lvl5pPr marL="1539209" indent="0">
              <a:buNone/>
              <a:defRPr sz="1237"/>
            </a:lvl5pPr>
            <a:lvl6pPr marL="1924012" indent="0">
              <a:buNone/>
              <a:defRPr sz="1237"/>
            </a:lvl6pPr>
            <a:lvl7pPr marL="2308813" indent="0">
              <a:buNone/>
              <a:defRPr sz="1237"/>
            </a:lvl7pPr>
            <a:lvl8pPr marL="2693614" indent="0">
              <a:buNone/>
              <a:defRPr sz="1237"/>
            </a:lvl8pPr>
            <a:lvl9pPr marL="3078415" indent="0">
              <a:buNone/>
              <a:defRPr sz="1237"/>
            </a:lvl9pPr>
          </a:lstStyle>
          <a:p>
            <a:pPr lvl="0"/>
            <a:r>
              <a:rPr lang="ru-RU"/>
              <a:t>Образец текста</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9BBAA345-C04B-43F2-B482-8F73DB82F7A6}" type="slidenum">
              <a:rPr lang="ru-RU"/>
              <a:pPr>
                <a:defRPr/>
              </a:pPr>
              <a:t>‹#›</a:t>
            </a:fld>
            <a:r>
              <a:rPr lang="ru-RU"/>
              <a:t> </a:t>
            </a:r>
          </a:p>
        </p:txBody>
      </p:sp>
    </p:spTree>
    <p:extLst>
      <p:ext uri="{BB962C8B-B14F-4D97-AF65-F5344CB8AC3E}">
        <p14:creationId xmlns:p14="http://schemas.microsoft.com/office/powerpoint/2010/main" val="327890534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1733065" y="2381818"/>
            <a:ext cx="2475500" cy="1374811"/>
          </a:xfrm>
        </p:spPr>
        <p:txBody>
          <a:bodyPr/>
          <a:lstStyle>
            <a:lvl1pPr>
              <a:defRPr sz="2362"/>
            </a:lvl1pPr>
            <a:lvl2pPr>
              <a:defRPr sz="2024"/>
            </a:lvl2pPr>
            <a:lvl3pPr>
              <a:defRPr sz="1687"/>
            </a:lvl3pPr>
            <a:lvl4pPr>
              <a:defRPr sz="1575"/>
            </a:lvl4pPr>
            <a:lvl5pPr>
              <a:defRPr sz="1575"/>
            </a:lvl5pPr>
            <a:lvl6pPr>
              <a:defRPr sz="1575"/>
            </a:lvl6pPr>
            <a:lvl7pPr>
              <a:defRPr sz="1575"/>
            </a:lvl7pPr>
            <a:lvl8pPr>
              <a:defRPr sz="1575"/>
            </a:lvl8pPr>
            <a:lvl9pPr>
              <a:defRPr sz="1575"/>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390384" y="2381818"/>
            <a:ext cx="2475501" cy="1374811"/>
          </a:xfrm>
        </p:spPr>
        <p:txBody>
          <a:bodyPr/>
          <a:lstStyle>
            <a:lvl1pPr>
              <a:defRPr sz="2362"/>
            </a:lvl1pPr>
            <a:lvl2pPr>
              <a:defRPr sz="2024"/>
            </a:lvl2pPr>
            <a:lvl3pPr>
              <a:defRPr sz="1687"/>
            </a:lvl3pPr>
            <a:lvl4pPr>
              <a:defRPr sz="1575"/>
            </a:lvl4pPr>
            <a:lvl5pPr>
              <a:defRPr sz="1575"/>
            </a:lvl5pPr>
            <a:lvl6pPr>
              <a:defRPr sz="1575"/>
            </a:lvl6pPr>
            <a:lvl7pPr>
              <a:defRPr sz="1575"/>
            </a:lvl7pPr>
            <a:lvl8pPr>
              <a:defRPr sz="1575"/>
            </a:lvl8pPr>
            <a:lvl9pPr>
              <a:defRPr sz="1575"/>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92779363-4EC6-4A87-8191-B0E76E3500A1}" type="slidenum">
              <a:rPr lang="ru-RU"/>
              <a:pPr>
                <a:defRPr/>
              </a:pPr>
              <a:t>‹#›</a:t>
            </a:fld>
            <a:r>
              <a:rPr lang="ru-RU"/>
              <a:t> </a:t>
            </a:r>
          </a:p>
        </p:txBody>
      </p:sp>
    </p:spTree>
    <p:extLst>
      <p:ext uri="{BB962C8B-B14F-4D97-AF65-F5344CB8AC3E}">
        <p14:creationId xmlns:p14="http://schemas.microsoft.com/office/powerpoint/2010/main" val="455688762"/>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18" y="1337306"/>
            <a:ext cx="9623579" cy="225003"/>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534143" y="1692651"/>
            <a:ext cx="4723717" cy="705261"/>
          </a:xfrm>
        </p:spPr>
        <p:txBody>
          <a:bodyPr anchor="b"/>
          <a:lstStyle>
            <a:lvl1pPr marL="0" indent="0">
              <a:buNone/>
              <a:defRPr sz="2024" b="1"/>
            </a:lvl1pPr>
            <a:lvl2pPr marL="384801" indent="0">
              <a:buNone/>
              <a:defRPr sz="1687" b="1"/>
            </a:lvl2pPr>
            <a:lvl3pPr marL="769602" indent="0">
              <a:buNone/>
              <a:defRPr sz="1575" b="1"/>
            </a:lvl3pPr>
            <a:lvl4pPr marL="1154406" indent="0">
              <a:buNone/>
              <a:defRPr sz="1350" b="1"/>
            </a:lvl4pPr>
            <a:lvl5pPr marL="1539209" indent="0">
              <a:buNone/>
              <a:defRPr sz="1350" b="1"/>
            </a:lvl5pPr>
            <a:lvl6pPr marL="1924012" indent="0">
              <a:buNone/>
              <a:defRPr sz="1350" b="1"/>
            </a:lvl6pPr>
            <a:lvl7pPr marL="2308813" indent="0">
              <a:buNone/>
              <a:defRPr sz="1350" b="1"/>
            </a:lvl7pPr>
            <a:lvl8pPr marL="2693614" indent="0">
              <a:buNone/>
              <a:defRPr sz="1350" b="1"/>
            </a:lvl8pPr>
            <a:lvl9pPr marL="3078415" indent="0">
              <a:buNone/>
              <a:defRPr sz="1350" b="1"/>
            </a:lvl9pPr>
          </a:lstStyle>
          <a:p>
            <a:pPr lvl="0"/>
            <a:r>
              <a:rPr lang="ru-RU"/>
              <a:t>Образец текста</a:t>
            </a:r>
          </a:p>
        </p:txBody>
      </p:sp>
      <p:sp>
        <p:nvSpPr>
          <p:cNvPr id="4" name="Объект 3"/>
          <p:cNvSpPr>
            <a:spLocks noGrp="1"/>
          </p:cNvSpPr>
          <p:nvPr>
            <p:ph sz="half" idx="2"/>
          </p:nvPr>
        </p:nvSpPr>
        <p:spPr>
          <a:xfrm>
            <a:off x="534143" y="2397885"/>
            <a:ext cx="4723717" cy="4354758"/>
          </a:xfrm>
        </p:spPr>
        <p:txBody>
          <a:bodyPr/>
          <a:lstStyle>
            <a:lvl1pPr>
              <a:defRPr sz="2024"/>
            </a:lvl1pPr>
            <a:lvl2pPr>
              <a:defRPr sz="1687"/>
            </a:lvl2pPr>
            <a:lvl3pPr>
              <a:defRPr sz="1575"/>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432087" y="1692651"/>
            <a:ext cx="4725611" cy="705261"/>
          </a:xfrm>
        </p:spPr>
        <p:txBody>
          <a:bodyPr anchor="b"/>
          <a:lstStyle>
            <a:lvl1pPr marL="0" indent="0">
              <a:buNone/>
              <a:defRPr sz="2024" b="1"/>
            </a:lvl1pPr>
            <a:lvl2pPr marL="384801" indent="0">
              <a:buNone/>
              <a:defRPr sz="1687" b="1"/>
            </a:lvl2pPr>
            <a:lvl3pPr marL="769602" indent="0">
              <a:buNone/>
              <a:defRPr sz="1575" b="1"/>
            </a:lvl3pPr>
            <a:lvl4pPr marL="1154406" indent="0">
              <a:buNone/>
              <a:defRPr sz="1350" b="1"/>
            </a:lvl4pPr>
            <a:lvl5pPr marL="1539209" indent="0">
              <a:buNone/>
              <a:defRPr sz="1350" b="1"/>
            </a:lvl5pPr>
            <a:lvl6pPr marL="1924012" indent="0">
              <a:buNone/>
              <a:defRPr sz="1350" b="1"/>
            </a:lvl6pPr>
            <a:lvl7pPr marL="2308813" indent="0">
              <a:buNone/>
              <a:defRPr sz="1350" b="1"/>
            </a:lvl7pPr>
            <a:lvl8pPr marL="2693614" indent="0">
              <a:buNone/>
              <a:defRPr sz="1350" b="1"/>
            </a:lvl8pPr>
            <a:lvl9pPr marL="3078415" indent="0">
              <a:buNone/>
              <a:defRPr sz="1350" b="1"/>
            </a:lvl9pPr>
          </a:lstStyle>
          <a:p>
            <a:pPr lvl="0"/>
            <a:r>
              <a:rPr lang="ru-RU"/>
              <a:t>Образец текста</a:t>
            </a:r>
          </a:p>
        </p:txBody>
      </p:sp>
      <p:sp>
        <p:nvSpPr>
          <p:cNvPr id="6" name="Объект 5"/>
          <p:cNvSpPr>
            <a:spLocks noGrp="1"/>
          </p:cNvSpPr>
          <p:nvPr>
            <p:ph sz="quarter" idx="4"/>
          </p:nvPr>
        </p:nvSpPr>
        <p:spPr>
          <a:xfrm>
            <a:off x="5432087" y="2397885"/>
            <a:ext cx="4725611" cy="4354758"/>
          </a:xfrm>
        </p:spPr>
        <p:txBody>
          <a:bodyPr/>
          <a:lstStyle>
            <a:lvl1pPr>
              <a:defRPr sz="2024"/>
            </a:lvl1pPr>
            <a:lvl2pPr>
              <a:defRPr sz="1687"/>
            </a:lvl2pPr>
            <a:lvl3pPr>
              <a:defRPr sz="1575"/>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280"/>
          <p:cNvSpPr>
            <a:spLocks noGrp="1" noChangeArrowheads="1"/>
          </p:cNvSpPr>
          <p:nvPr>
            <p:ph type="sldNum" sz="quarter" idx="10"/>
            <p:custDataLst>
              <p:tags r:id="rId1"/>
            </p:custDataLst>
          </p:nvPr>
        </p:nvSpPr>
        <p:spPr>
          <a:ln/>
        </p:spPr>
        <p:txBody>
          <a:bodyPr/>
          <a:lstStyle>
            <a:lvl1pPr>
              <a:defRPr/>
            </a:lvl1pPr>
          </a:lstStyle>
          <a:p>
            <a:pPr>
              <a:defRPr/>
            </a:pPr>
            <a:fld id="{565BCE1F-CA94-4BB4-B4AF-BD39BD8A2174}" type="slidenum">
              <a:rPr lang="ru-RU"/>
              <a:pPr>
                <a:defRPr/>
              </a:pPr>
              <a:t>‹#›</a:t>
            </a:fld>
            <a:r>
              <a:rPr lang="ru-RU"/>
              <a:t> </a:t>
            </a:r>
          </a:p>
        </p:txBody>
      </p:sp>
    </p:spTree>
    <p:extLst>
      <p:ext uri="{BB962C8B-B14F-4D97-AF65-F5344CB8AC3E}">
        <p14:creationId xmlns:p14="http://schemas.microsoft.com/office/powerpoint/2010/main" val="1447578419"/>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280"/>
          <p:cNvSpPr>
            <a:spLocks noGrp="1" noChangeArrowheads="1"/>
          </p:cNvSpPr>
          <p:nvPr>
            <p:ph type="sldNum" sz="quarter" idx="10"/>
            <p:custDataLst>
              <p:tags r:id="rId1"/>
            </p:custDataLst>
          </p:nvPr>
        </p:nvSpPr>
        <p:spPr>
          <a:ln/>
        </p:spPr>
        <p:txBody>
          <a:bodyPr/>
          <a:lstStyle>
            <a:lvl1pPr>
              <a:defRPr/>
            </a:lvl1pPr>
          </a:lstStyle>
          <a:p>
            <a:pPr>
              <a:defRPr/>
            </a:pPr>
            <a:fld id="{3BF47C4D-D269-4939-8201-460055B3D2F5}" type="slidenum">
              <a:rPr lang="ru-RU"/>
              <a:pPr>
                <a:defRPr/>
              </a:pPr>
              <a:t>‹#›</a:t>
            </a:fld>
            <a:r>
              <a:rPr lang="ru-RU"/>
              <a:t> </a:t>
            </a:r>
          </a:p>
        </p:txBody>
      </p:sp>
    </p:spTree>
    <p:extLst>
      <p:ext uri="{BB962C8B-B14F-4D97-AF65-F5344CB8AC3E}">
        <p14:creationId xmlns:p14="http://schemas.microsoft.com/office/powerpoint/2010/main" val="568198048"/>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80"/>
          <p:cNvSpPr>
            <a:spLocks noGrp="1" noChangeArrowheads="1"/>
          </p:cNvSpPr>
          <p:nvPr>
            <p:ph type="sldNum" sz="quarter" idx="10"/>
            <p:custDataLst>
              <p:tags r:id="rId1"/>
            </p:custDataLst>
          </p:nvPr>
        </p:nvSpPr>
        <p:spPr>
          <a:ln/>
        </p:spPr>
        <p:txBody>
          <a:bodyPr/>
          <a:lstStyle>
            <a:lvl1pPr>
              <a:defRPr/>
            </a:lvl1pPr>
          </a:lstStyle>
          <a:p>
            <a:pPr>
              <a:defRPr/>
            </a:pPr>
            <a:fld id="{85C88409-6395-4B00-8471-FF9A9AD8C707}" type="slidenum">
              <a:rPr lang="ru-RU"/>
              <a:pPr>
                <a:defRPr/>
              </a:pPr>
              <a:t>‹#›</a:t>
            </a:fld>
            <a:r>
              <a:rPr lang="ru-RU"/>
              <a:t> </a:t>
            </a:r>
          </a:p>
        </p:txBody>
      </p:sp>
    </p:spTree>
    <p:extLst>
      <p:ext uri="{BB962C8B-B14F-4D97-AF65-F5344CB8AC3E}">
        <p14:creationId xmlns:p14="http://schemas.microsoft.com/office/powerpoint/2010/main" val="2180149210"/>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41" y="1322332"/>
            <a:ext cx="3517220" cy="259618"/>
          </a:xfrm>
        </p:spPr>
        <p:txBody>
          <a:bodyPr/>
          <a:lstStyle>
            <a:lvl1pPr algn="l">
              <a:defRPr sz="1687" b="1"/>
            </a:lvl1pPr>
          </a:lstStyle>
          <a:p>
            <a:r>
              <a:rPr lang="ru-RU"/>
              <a:t>Образец заголовка</a:t>
            </a:r>
          </a:p>
        </p:txBody>
      </p:sp>
      <p:sp>
        <p:nvSpPr>
          <p:cNvPr id="3" name="Объект 2"/>
          <p:cNvSpPr>
            <a:spLocks noGrp="1"/>
          </p:cNvSpPr>
          <p:nvPr>
            <p:ph idx="1"/>
          </p:nvPr>
        </p:nvSpPr>
        <p:spPr>
          <a:xfrm>
            <a:off x="4180131" y="301753"/>
            <a:ext cx="5977566" cy="6450898"/>
          </a:xfrm>
        </p:spPr>
        <p:txBody>
          <a:bodyPr/>
          <a:lstStyle>
            <a:lvl1pPr>
              <a:defRPr sz="2699"/>
            </a:lvl1pPr>
            <a:lvl2pPr>
              <a:defRPr sz="2362"/>
            </a:lvl2pPr>
            <a:lvl3pPr>
              <a:defRPr sz="2024"/>
            </a:lvl3pPr>
            <a:lvl4pPr>
              <a:defRPr sz="1687"/>
            </a:lvl4pPr>
            <a:lvl5pPr>
              <a:defRPr sz="1687"/>
            </a:lvl5pPr>
            <a:lvl6pPr>
              <a:defRPr sz="1687"/>
            </a:lvl6pPr>
            <a:lvl7pPr>
              <a:defRPr sz="1687"/>
            </a:lvl7pPr>
            <a:lvl8pPr>
              <a:defRPr sz="1687"/>
            </a:lvl8pPr>
            <a:lvl9pPr>
              <a:defRPr sz="168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534141" y="1581926"/>
            <a:ext cx="3517220" cy="5170718"/>
          </a:xfrm>
        </p:spPr>
        <p:txBody>
          <a:bodyPr/>
          <a:lstStyle>
            <a:lvl1pPr marL="0" indent="0">
              <a:buNone/>
              <a:defRPr sz="1237"/>
            </a:lvl1pPr>
            <a:lvl2pPr marL="384801" indent="0">
              <a:buNone/>
              <a:defRPr sz="1012"/>
            </a:lvl2pPr>
            <a:lvl3pPr marL="769602" indent="0">
              <a:buNone/>
              <a:defRPr sz="900"/>
            </a:lvl3pPr>
            <a:lvl4pPr marL="1154406" indent="0">
              <a:buNone/>
              <a:defRPr sz="787"/>
            </a:lvl4pPr>
            <a:lvl5pPr marL="1539209" indent="0">
              <a:buNone/>
              <a:defRPr sz="787"/>
            </a:lvl5pPr>
            <a:lvl6pPr marL="1924012" indent="0">
              <a:buNone/>
              <a:defRPr sz="787"/>
            </a:lvl6pPr>
            <a:lvl7pPr marL="2308813" indent="0">
              <a:buNone/>
              <a:defRPr sz="787"/>
            </a:lvl7pPr>
            <a:lvl8pPr marL="2693614" indent="0">
              <a:buNone/>
              <a:defRPr sz="787"/>
            </a:lvl8pPr>
            <a:lvl9pPr marL="3078415" indent="0">
              <a:buNone/>
              <a:defRPr sz="787"/>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FA494A10-F29B-4C00-AA50-41E24E7D811E}" type="slidenum">
              <a:rPr lang="ru-RU"/>
              <a:pPr>
                <a:defRPr/>
              </a:pPr>
              <a:t>‹#›</a:t>
            </a:fld>
            <a:r>
              <a:rPr lang="ru-RU"/>
              <a:t> </a:t>
            </a:r>
          </a:p>
        </p:txBody>
      </p:sp>
    </p:spTree>
    <p:extLst>
      <p:ext uri="{BB962C8B-B14F-4D97-AF65-F5344CB8AC3E}">
        <p14:creationId xmlns:p14="http://schemas.microsoft.com/office/powerpoint/2010/main" val="262205448"/>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4803" y="5657452"/>
            <a:ext cx="6415088" cy="259618"/>
          </a:xfrm>
        </p:spPr>
        <p:txBody>
          <a:bodyPr/>
          <a:lstStyle>
            <a:lvl1pPr algn="l">
              <a:defRPr sz="1687" b="1"/>
            </a:lvl1pPr>
          </a:lstStyle>
          <a:p>
            <a:r>
              <a:rPr lang="ru-RU"/>
              <a:t>Образец заголовка</a:t>
            </a:r>
          </a:p>
        </p:txBody>
      </p:sp>
      <p:sp>
        <p:nvSpPr>
          <p:cNvPr id="3" name="Рисунок 2"/>
          <p:cNvSpPr>
            <a:spLocks noGrp="1"/>
          </p:cNvSpPr>
          <p:nvPr>
            <p:ph type="pic" idx="1"/>
          </p:nvPr>
        </p:nvSpPr>
        <p:spPr>
          <a:xfrm>
            <a:off x="2094803" y="674907"/>
            <a:ext cx="6415088" cy="4536877"/>
          </a:xfrm>
        </p:spPr>
        <p:txBody>
          <a:bodyPr/>
          <a:lstStyle>
            <a:lvl1pPr marL="0" indent="0">
              <a:buNone/>
              <a:defRPr sz="2699"/>
            </a:lvl1pPr>
            <a:lvl2pPr marL="384801" indent="0">
              <a:buNone/>
              <a:defRPr sz="2362"/>
            </a:lvl2pPr>
            <a:lvl3pPr marL="769602" indent="0">
              <a:buNone/>
              <a:defRPr sz="2024"/>
            </a:lvl3pPr>
            <a:lvl4pPr marL="1154406" indent="0">
              <a:buNone/>
              <a:defRPr sz="1687"/>
            </a:lvl4pPr>
            <a:lvl5pPr marL="1539209" indent="0">
              <a:buNone/>
              <a:defRPr sz="1687"/>
            </a:lvl5pPr>
            <a:lvl6pPr marL="1924012" indent="0">
              <a:buNone/>
              <a:defRPr sz="1687"/>
            </a:lvl6pPr>
            <a:lvl7pPr marL="2308813" indent="0">
              <a:buNone/>
              <a:defRPr sz="1687"/>
            </a:lvl7pPr>
            <a:lvl8pPr marL="2693614" indent="0">
              <a:buNone/>
              <a:defRPr sz="1687"/>
            </a:lvl8pPr>
            <a:lvl9pPr marL="3078415" indent="0">
              <a:buNone/>
              <a:defRPr sz="1687"/>
            </a:lvl9pPr>
          </a:lstStyle>
          <a:p>
            <a:pPr lvl="0"/>
            <a:endParaRPr lang="ru-RU" noProof="0"/>
          </a:p>
        </p:txBody>
      </p:sp>
      <p:sp>
        <p:nvSpPr>
          <p:cNvPr id="4" name="Текст 3"/>
          <p:cNvSpPr>
            <a:spLocks noGrp="1"/>
          </p:cNvSpPr>
          <p:nvPr>
            <p:ph type="body" sz="half" idx="2"/>
          </p:nvPr>
        </p:nvSpPr>
        <p:spPr>
          <a:xfrm>
            <a:off x="2094803" y="5917043"/>
            <a:ext cx="6415088" cy="887379"/>
          </a:xfrm>
        </p:spPr>
        <p:txBody>
          <a:bodyPr/>
          <a:lstStyle>
            <a:lvl1pPr marL="0" indent="0">
              <a:buNone/>
              <a:defRPr sz="1237"/>
            </a:lvl1pPr>
            <a:lvl2pPr marL="384801" indent="0">
              <a:buNone/>
              <a:defRPr sz="1012"/>
            </a:lvl2pPr>
            <a:lvl3pPr marL="769602" indent="0">
              <a:buNone/>
              <a:defRPr sz="900"/>
            </a:lvl3pPr>
            <a:lvl4pPr marL="1154406" indent="0">
              <a:buNone/>
              <a:defRPr sz="787"/>
            </a:lvl4pPr>
            <a:lvl5pPr marL="1539209" indent="0">
              <a:buNone/>
              <a:defRPr sz="787"/>
            </a:lvl5pPr>
            <a:lvl6pPr marL="1924012" indent="0">
              <a:buNone/>
              <a:defRPr sz="787"/>
            </a:lvl6pPr>
            <a:lvl7pPr marL="2308813" indent="0">
              <a:buNone/>
              <a:defRPr sz="787"/>
            </a:lvl7pPr>
            <a:lvl8pPr marL="2693614" indent="0">
              <a:buNone/>
              <a:defRPr sz="787"/>
            </a:lvl8pPr>
            <a:lvl9pPr marL="3078415" indent="0">
              <a:buNone/>
              <a:defRPr sz="787"/>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8FFACCBF-1B3D-4234-A9FC-82E51AEB66B4}" type="slidenum">
              <a:rPr lang="ru-RU"/>
              <a:pPr>
                <a:defRPr/>
              </a:pPr>
              <a:t>‹#›</a:t>
            </a:fld>
            <a:r>
              <a:rPr lang="ru-RU"/>
              <a:t> </a:t>
            </a:r>
          </a:p>
        </p:txBody>
      </p:sp>
    </p:spTree>
    <p:extLst>
      <p:ext uri="{BB962C8B-B14F-4D97-AF65-F5344CB8AC3E}">
        <p14:creationId xmlns:p14="http://schemas.microsoft.com/office/powerpoint/2010/main" val="1890295180"/>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C4CDCA5D-965D-4E74-9506-1D01B77CFC10}" type="slidenum">
              <a:rPr lang="ru-RU"/>
              <a:pPr>
                <a:defRPr/>
              </a:pPr>
              <a:t>‹#›</a:t>
            </a:fld>
            <a:r>
              <a:rPr lang="ru-RU"/>
              <a:t> </a:t>
            </a:r>
          </a:p>
        </p:txBody>
      </p:sp>
    </p:spTree>
    <p:extLst>
      <p:ext uri="{BB962C8B-B14F-4D97-AF65-F5344CB8AC3E}">
        <p14:creationId xmlns:p14="http://schemas.microsoft.com/office/powerpoint/2010/main" val="49290621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31035" y="474962"/>
            <a:ext cx="224998" cy="3281692"/>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187537" y="474962"/>
            <a:ext cx="6761695" cy="3281692"/>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249761D8-09AE-448D-8EB9-02CDA6793271}" type="slidenum">
              <a:rPr lang="ru-RU"/>
              <a:pPr>
                <a:defRPr/>
              </a:pPr>
              <a:t>‹#›</a:t>
            </a:fld>
            <a:r>
              <a:rPr lang="ru-RU"/>
              <a:t> </a:t>
            </a:r>
          </a:p>
        </p:txBody>
      </p:sp>
    </p:spTree>
    <p:extLst>
      <p:ext uri="{BB962C8B-B14F-4D97-AF65-F5344CB8AC3E}">
        <p14:creationId xmlns:p14="http://schemas.microsoft.com/office/powerpoint/2010/main" val="146540588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1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nvPr>
        </p:nvGraphicFramePr>
        <p:xfrm>
          <a:off x="1395" y="1775"/>
          <a:ext cx="1391" cy="1749"/>
        </p:xfrm>
        <a:graphic>
          <a:graphicData uri="http://schemas.openxmlformats.org/presentationml/2006/ole">
            <mc:AlternateContent xmlns:mc="http://schemas.openxmlformats.org/markup-compatibility/2006">
              <mc:Choice xmlns:v="urn:schemas-microsoft-com:vml" Requires="v">
                <p:oleObj spid="_x0000_s2865754" name="think-cell Slide" r:id="rId4" imgW="594" imgH="595" progId="TCLayout.ActiveDocument.1">
                  <p:embed/>
                </p:oleObj>
              </mc:Choice>
              <mc:Fallback>
                <p:oleObj name="think-cell Slide" r:id="rId4" imgW="594" imgH="595" progId="TCLayout.ActiveDocument.1">
                  <p:embed/>
                  <p:pic>
                    <p:nvPicPr>
                      <p:cNvPr id="3" name="Object 2" hidden="1"/>
                      <p:cNvPicPr/>
                      <p:nvPr/>
                    </p:nvPicPr>
                    <p:blipFill>
                      <a:blip r:embed="rId5"/>
                      <a:stretch>
                        <a:fillRect/>
                      </a:stretch>
                    </p:blipFill>
                    <p:spPr>
                      <a:xfrm>
                        <a:off x="1395" y="1775"/>
                        <a:ext cx="1391" cy="1749"/>
                      </a:xfrm>
                      <a:prstGeom prst="rect">
                        <a:avLst/>
                      </a:prstGeom>
                    </p:spPr>
                  </p:pic>
                </p:oleObj>
              </mc:Fallback>
            </mc:AlternateContent>
          </a:graphicData>
        </a:graphic>
      </p:graphicFrame>
      <p:pic>
        <p:nvPicPr>
          <p:cNvPr id="11" name="Picture Placeholder 3"/>
          <p:cNvPicPr>
            <a:picLocks noChangeAspect="1"/>
          </p:cNvPicPr>
          <p:nvPr/>
        </p:nvPicPr>
        <p:blipFill rotWithShape="1">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l="104" r="104"/>
          <a:stretch/>
        </p:blipFill>
        <p:spPr>
          <a:xfrm>
            <a:off x="2202030" y="24"/>
            <a:ext cx="8489809" cy="7559675"/>
          </a:xfrm>
          <a:prstGeom prst="rect">
            <a:avLst/>
          </a:prstGeom>
        </p:spPr>
      </p:pic>
      <p:sp>
        <p:nvSpPr>
          <p:cNvPr id="8" name="Textplatzhalter 2"/>
          <p:cNvSpPr>
            <a:spLocks noGrp="1"/>
          </p:cNvSpPr>
          <p:nvPr>
            <p:ph type="body" idx="1" hasCustomPrompt="1"/>
          </p:nvPr>
        </p:nvSpPr>
        <p:spPr>
          <a:xfrm>
            <a:off x="455914" y="803217"/>
            <a:ext cx="9782856" cy="675470"/>
          </a:xfrm>
          <a:prstGeom prst="rect">
            <a:avLst/>
          </a:prstGeom>
          <a:noFill/>
        </p:spPr>
        <p:txBody>
          <a:bodyPr anchor="t"/>
          <a:lstStyle>
            <a:lvl1pPr marL="0" marR="0" indent="0" algn="l" defTabSz="829097" rtl="0" eaLnBrk="1" fontAlgn="auto" latinLnBrk="0" hangingPunct="1">
              <a:lnSpc>
                <a:spcPct val="100000"/>
              </a:lnSpc>
              <a:spcBef>
                <a:spcPts val="0"/>
              </a:spcBef>
              <a:spcAft>
                <a:spcPts val="0"/>
              </a:spcAft>
              <a:buClr>
                <a:schemeClr val="tx2"/>
              </a:buClr>
              <a:buSzTx/>
              <a:buFontTx/>
              <a:buNone/>
              <a:tabLst/>
              <a:defRPr lang="en-GB" sz="1687" b="0" kern="1200" dirty="0" smtClean="0">
                <a:solidFill>
                  <a:srgbClr val="575757"/>
                </a:solidFill>
                <a:latin typeface="+mn-lt"/>
                <a:ea typeface="+mn-ea"/>
                <a:cs typeface="+mn-cs"/>
              </a:defRPr>
            </a:lvl1pPr>
            <a:lvl2pPr marL="377147" indent="0">
              <a:buNone/>
              <a:defRPr sz="1687" b="1"/>
            </a:lvl2pPr>
            <a:lvl3pPr marL="754290" indent="0">
              <a:buNone/>
              <a:defRPr sz="1462" b="1"/>
            </a:lvl3pPr>
            <a:lvl4pPr marL="1131438" indent="0">
              <a:buNone/>
              <a:defRPr sz="1350" b="1"/>
            </a:lvl4pPr>
            <a:lvl5pPr marL="1508584" indent="0">
              <a:buNone/>
              <a:defRPr sz="1350" b="1"/>
            </a:lvl5pPr>
            <a:lvl6pPr marL="1885731" indent="0">
              <a:buNone/>
              <a:defRPr sz="1350" b="1"/>
            </a:lvl6pPr>
            <a:lvl7pPr marL="2262878" indent="0">
              <a:buNone/>
              <a:defRPr sz="1350" b="1"/>
            </a:lvl7pPr>
            <a:lvl8pPr marL="2640024" indent="0">
              <a:buNone/>
              <a:defRPr sz="1350" b="1"/>
            </a:lvl8pPr>
            <a:lvl9pPr marL="3017169" indent="0">
              <a:buNone/>
              <a:defRPr sz="1350" b="1"/>
            </a:lvl9pPr>
          </a:lstStyle>
          <a:p>
            <a:pPr marL="0" lvl="0" indent="0" algn="l" defTabSz="829097" rtl="0" eaLnBrk="1" latinLnBrk="0" hangingPunct="1">
              <a:lnSpc>
                <a:spcPct val="100000"/>
              </a:lnSpc>
              <a:spcBef>
                <a:spcPts val="0"/>
              </a:spcBef>
              <a:buClr>
                <a:schemeClr val="tx2"/>
              </a:buClr>
              <a:buFontTx/>
              <a:buNone/>
            </a:pPr>
            <a:r>
              <a:rPr lang="en-US" dirty="0"/>
              <a:t>Click here to enter slide message</a:t>
            </a:r>
          </a:p>
        </p:txBody>
      </p:sp>
      <p:sp>
        <p:nvSpPr>
          <p:cNvPr id="10" name="Slide Number Placeholder 26"/>
          <p:cNvSpPr>
            <a:spLocks noGrp="1"/>
          </p:cNvSpPr>
          <p:nvPr>
            <p:ph type="sldNum" sz="quarter" idx="4"/>
          </p:nvPr>
        </p:nvSpPr>
        <p:spPr>
          <a:xfrm>
            <a:off x="10054940" y="7197954"/>
            <a:ext cx="183831" cy="103847"/>
          </a:xfrm>
          <a:prstGeom prst="rect">
            <a:avLst/>
          </a:prstGeom>
        </p:spPr>
        <p:txBody>
          <a:bodyPr vert="horz" wrap="square" lIns="0" tIns="0" rIns="0" bIns="0" rtlCol="0" anchor="ctr">
            <a:spAutoFit/>
          </a:bodyPr>
          <a:lstStyle>
            <a:lvl1pPr algn="r">
              <a:defRPr sz="675">
                <a:solidFill>
                  <a:schemeClr val="tx1"/>
                </a:solidFill>
              </a:defRPr>
            </a:lvl1pPr>
          </a:lstStyle>
          <a:p>
            <a:fld id="{E7E69083-84D8-4E59-86E6-37E14A15C756}" type="slidenum">
              <a:rPr lang="en-US" smtClean="0"/>
              <a:pPr/>
              <a:t>‹#›</a:t>
            </a:fld>
            <a:endParaRPr lang="en-US" dirty="0"/>
          </a:p>
        </p:txBody>
      </p:sp>
      <p:sp>
        <p:nvSpPr>
          <p:cNvPr id="12" name="Footer Placeholder 2"/>
          <p:cNvSpPr>
            <a:spLocks noGrp="1"/>
          </p:cNvSpPr>
          <p:nvPr>
            <p:ph type="ftr" sz="quarter" idx="3"/>
          </p:nvPr>
        </p:nvSpPr>
        <p:spPr>
          <a:xfrm>
            <a:off x="6117267" y="7197954"/>
            <a:ext cx="3681603" cy="103847"/>
          </a:xfrm>
          <a:prstGeom prst="rect">
            <a:avLst/>
          </a:prstGeom>
        </p:spPr>
        <p:txBody>
          <a:bodyPr vert="horz" wrap="square" lIns="0" tIns="0" rIns="0" bIns="0" rtlCol="0" anchor="ctr">
            <a:spAutoFit/>
          </a:bodyPr>
          <a:lstStyle>
            <a:lvl1pPr algn="r">
              <a:defRPr sz="675">
                <a:solidFill>
                  <a:schemeClr val="tx1"/>
                </a:solidFill>
              </a:defRPr>
            </a:lvl1pPr>
          </a:lstStyle>
          <a:p>
            <a:endParaRPr lang="en-US" dirty="0"/>
          </a:p>
        </p:txBody>
      </p:sp>
      <p:sp>
        <p:nvSpPr>
          <p:cNvPr id="9" name="Fußzeilenplatzhalter 7"/>
          <p:cNvSpPr txBox="1">
            <a:spLocks/>
          </p:cNvSpPr>
          <p:nvPr/>
        </p:nvSpPr>
        <p:spPr>
          <a:xfrm>
            <a:off x="448277" y="7182040"/>
            <a:ext cx="1890558" cy="169713"/>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290"/>
            <a:r>
              <a:rPr lang="en-US" sz="675" dirty="0">
                <a:solidFill>
                  <a:schemeClr val="tx1"/>
                </a:solidFill>
              </a:rPr>
              <a:t>© 2017 Deloitte Consulting LLC</a:t>
            </a:r>
          </a:p>
        </p:txBody>
      </p:sp>
      <p:sp>
        <p:nvSpPr>
          <p:cNvPr id="4" name="Title 3"/>
          <p:cNvSpPr>
            <a:spLocks noGrp="1"/>
          </p:cNvSpPr>
          <p:nvPr>
            <p:ph type="title"/>
          </p:nvPr>
        </p:nvSpPr>
        <p:spPr>
          <a:xfrm>
            <a:off x="455914" y="451798"/>
            <a:ext cx="9782856" cy="225003"/>
          </a:xfrm>
        </p:spPr>
        <p:txBody>
          <a:bodyPr/>
          <a:lstStyle/>
          <a:p>
            <a:r>
              <a:rPr lang="en-US" dirty="0"/>
              <a:t>Click to edit Master title style</a:t>
            </a:r>
          </a:p>
        </p:txBody>
      </p:sp>
      <p:sp>
        <p:nvSpPr>
          <p:cNvPr id="6" name="Content Placeholder 5"/>
          <p:cNvSpPr>
            <a:spLocks noGrp="1"/>
          </p:cNvSpPr>
          <p:nvPr>
            <p:ph sz="quarter" idx="10" hasCustomPrompt="1"/>
          </p:nvPr>
        </p:nvSpPr>
        <p:spPr>
          <a:xfrm>
            <a:off x="455917" y="1640685"/>
            <a:ext cx="9782731" cy="234140"/>
          </a:xfrm>
        </p:spPr>
        <p:txBody>
          <a:bodyPr/>
          <a:lstStyle>
            <a:lvl1pPr>
              <a:defRPr sz="1125" b="1"/>
            </a:lvl1pPr>
            <a:lvl2pPr>
              <a:defRPr sz="1012"/>
            </a:lvl2pPr>
            <a:lvl3pPr>
              <a:defRPr sz="1012"/>
            </a:lvl3pPr>
            <a:lvl4pPr>
              <a:defRPr sz="1012"/>
            </a:lvl4pPr>
            <a:lvl5pPr>
              <a:defRPr sz="1012"/>
            </a:lvl5pPr>
          </a:lstStyle>
          <a:p>
            <a:pPr lvl="0"/>
            <a:r>
              <a:rPr lang="en-US" dirty="0"/>
              <a:t>Click to add subtitle</a:t>
            </a:r>
          </a:p>
        </p:txBody>
      </p:sp>
    </p:spTree>
    <p:extLst>
      <p:ext uri="{BB962C8B-B14F-4D97-AF65-F5344CB8AC3E}">
        <p14:creationId xmlns:p14="http://schemas.microsoft.com/office/powerpoint/2010/main" val="11415539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1733064" y="2381817"/>
            <a:ext cx="2475500" cy="1374811"/>
          </a:xfrm>
        </p:spPr>
        <p:txBody>
          <a:bodyPr/>
          <a:lstStyle>
            <a:lvl1pPr>
              <a:defRPr sz="3149"/>
            </a:lvl1pPr>
            <a:lvl2pPr>
              <a:defRPr sz="2699"/>
            </a:lvl2pPr>
            <a:lvl3pPr>
              <a:defRPr sz="2249"/>
            </a:lvl3pPr>
            <a:lvl4pPr>
              <a:defRPr sz="2024"/>
            </a:lvl4pPr>
            <a:lvl5pPr>
              <a:defRPr sz="2024"/>
            </a:lvl5pPr>
            <a:lvl6pPr>
              <a:defRPr sz="2024"/>
            </a:lvl6pPr>
            <a:lvl7pPr>
              <a:defRPr sz="2024"/>
            </a:lvl7pPr>
            <a:lvl8pPr>
              <a:defRPr sz="2024"/>
            </a:lvl8pPr>
            <a:lvl9pPr>
              <a:defRPr sz="202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390384" y="2381817"/>
            <a:ext cx="2475501" cy="1374811"/>
          </a:xfrm>
        </p:spPr>
        <p:txBody>
          <a:bodyPr/>
          <a:lstStyle>
            <a:lvl1pPr>
              <a:defRPr sz="3149"/>
            </a:lvl1pPr>
            <a:lvl2pPr>
              <a:defRPr sz="2699"/>
            </a:lvl2pPr>
            <a:lvl3pPr>
              <a:defRPr sz="2249"/>
            </a:lvl3pPr>
            <a:lvl4pPr>
              <a:defRPr sz="2024"/>
            </a:lvl4pPr>
            <a:lvl5pPr>
              <a:defRPr sz="2024"/>
            </a:lvl5pPr>
            <a:lvl6pPr>
              <a:defRPr sz="2024"/>
            </a:lvl6pPr>
            <a:lvl7pPr>
              <a:defRPr sz="2024"/>
            </a:lvl7pPr>
            <a:lvl8pPr>
              <a:defRPr sz="2024"/>
            </a:lvl8pPr>
            <a:lvl9pPr>
              <a:defRPr sz="202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92779363-4EC6-4A87-8191-B0E76E3500A1}" type="slidenum">
              <a:rPr lang="ru-RU"/>
              <a:pPr>
                <a:defRPr/>
              </a:pPr>
              <a:t>‹#›</a:t>
            </a:fld>
            <a:r>
              <a:rPr lang="ru-RU"/>
              <a:t> </a:t>
            </a: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Disclaimer Client">
    <p:spTree>
      <p:nvGrpSpPr>
        <p:cNvPr id="1" name=""/>
        <p:cNvGrpSpPr/>
        <p:nvPr/>
      </p:nvGrpSpPr>
      <p:grpSpPr>
        <a:xfrm>
          <a:off x="0" y="0"/>
          <a:ext cx="0" cy="0"/>
          <a:chOff x="0" y="0"/>
          <a:chExt cx="0" cy="0"/>
        </a:xfrm>
      </p:grpSpPr>
      <p:sp>
        <p:nvSpPr>
          <p:cNvPr id="22" name="TextBox 21"/>
          <p:cNvSpPr txBox="1"/>
          <p:nvPr/>
        </p:nvSpPr>
        <p:spPr>
          <a:xfrm>
            <a:off x="448278" y="5521275"/>
            <a:ext cx="9793975" cy="959237"/>
          </a:xfrm>
          <a:prstGeom prst="rect">
            <a:avLst/>
          </a:prstGeom>
          <a:noFill/>
        </p:spPr>
        <p:txBody>
          <a:bodyPr wrap="square" lIns="0" tIns="0" rIns="0" bIns="0" rtlCol="0">
            <a:spAutoFit/>
          </a:bodyPr>
          <a:lstStyle/>
          <a:p>
            <a:pPr algn="just">
              <a:spcBef>
                <a:spcPts val="496"/>
              </a:spcBef>
              <a:buClr>
                <a:schemeClr val="tx2"/>
              </a:buClr>
            </a:pPr>
            <a:r>
              <a:rPr lang="en-US" sz="675" dirty="0">
                <a:solidFill>
                  <a:schemeClr val="tx1"/>
                </a:solidFill>
              </a:rPr>
              <a:t>Deloitte refers to one or more of Deloitte </a:t>
            </a:r>
            <a:r>
              <a:rPr lang="en-US" sz="675" dirty="0" err="1">
                <a:solidFill>
                  <a:schemeClr val="tx1"/>
                </a:solidFill>
              </a:rPr>
              <a:t>Touche</a:t>
            </a:r>
            <a:r>
              <a:rPr lang="en-US" sz="675" dirty="0">
                <a:solidFill>
                  <a:schemeClr val="tx1"/>
                </a:solidFill>
              </a:rPr>
              <a:t> Tohmatsu Limited, a UK private company limited by guarantee (“DTTL”), its network of member firms, and their related entities. DTTL and each of its member firms are legally separate and independent entities. DTTL (also referred to as “Deloitte Global”) does not provide services to clients. Please see www.deloitte.nl/about for a more detailed description of DTTL and its member firms.</a:t>
            </a:r>
          </a:p>
          <a:p>
            <a:pPr algn="just">
              <a:spcBef>
                <a:spcPts val="496"/>
              </a:spcBef>
              <a:buClr>
                <a:schemeClr val="tx2"/>
              </a:buClr>
            </a:pPr>
            <a:r>
              <a:rPr lang="en-US" sz="675" dirty="0">
                <a:solidFill>
                  <a:schemeClr val="tx1"/>
                </a:solidFill>
              </a:rPr>
              <a:t>Deloitte provides audit, consulting, financial advisory, risk management, tax and related services to public and private clients spanning multiple industries. Deloitte serves four out of five Fortune Global 500® companies through a globally connected network of member firms in more than 150 countries bringing world-class capabilities, insights, and high-quality service to address clients’ most complex business challenges. To learn more about how Deloitte’s approximately 225,000 professionals make an impact that matters, please connect with us on Facebook, LinkedIn, or Twitter.</a:t>
            </a:r>
          </a:p>
          <a:p>
            <a:pPr algn="just">
              <a:spcBef>
                <a:spcPts val="496"/>
              </a:spcBef>
              <a:buClr>
                <a:schemeClr val="tx2"/>
              </a:buClr>
            </a:pPr>
            <a:r>
              <a:rPr lang="en-US" sz="675" dirty="0">
                <a:solidFill>
                  <a:schemeClr val="tx1"/>
                </a:solidFill>
              </a:rPr>
              <a:t>This communication contains general information only, and none of Deloitte </a:t>
            </a:r>
            <a:r>
              <a:rPr lang="en-US" sz="675" dirty="0" err="1">
                <a:solidFill>
                  <a:schemeClr val="tx1"/>
                </a:solidFill>
              </a:rPr>
              <a:t>Touche</a:t>
            </a:r>
            <a:r>
              <a:rPr lang="en-US" sz="675" dirty="0">
                <a:solidFill>
                  <a:schemeClr val="tx1"/>
                </a:solidFill>
              </a:rPr>
              <a:t> Tohmatsu Limited, its member firms, or their related entities (collectively, the “Deloitte Network”) is, by means of this communication, rendering professional advice or services. Before making any decision or taking any action that may affect your finances or your business, you should consult a qualified professional adviser. No entity in the Deloitte Network shall be responsible for any loss whatsoever sustained by any person who relies on this communication.</a:t>
            </a:r>
          </a:p>
        </p:txBody>
      </p:sp>
      <p:sp>
        <p:nvSpPr>
          <p:cNvPr id="17" name="Fußzeilenplatzhalter 7"/>
          <p:cNvSpPr txBox="1">
            <a:spLocks/>
          </p:cNvSpPr>
          <p:nvPr/>
        </p:nvSpPr>
        <p:spPr>
          <a:xfrm>
            <a:off x="448284" y="7182040"/>
            <a:ext cx="1562829" cy="169713"/>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290"/>
            <a:r>
              <a:rPr lang="en-US" sz="675" dirty="0">
                <a:solidFill>
                  <a:schemeClr val="tx1"/>
                </a:solidFill>
              </a:rPr>
              <a:t>© 2017 Deloitte Consulting</a:t>
            </a:r>
            <a:r>
              <a:rPr lang="en-US" sz="675" baseline="0" dirty="0">
                <a:solidFill>
                  <a:schemeClr val="tx1"/>
                </a:solidFill>
              </a:rPr>
              <a:t> LLC</a:t>
            </a:r>
            <a:endParaRPr lang="en-US" sz="675" dirty="0">
              <a:solidFill>
                <a:schemeClr val="tx1"/>
              </a:solidFill>
            </a:endParaRPr>
          </a:p>
        </p:txBody>
      </p:sp>
      <p:grpSp>
        <p:nvGrpSpPr>
          <p:cNvPr id="18" name="Group 17"/>
          <p:cNvGrpSpPr>
            <a:grpSpLocks noChangeAspect="1"/>
          </p:cNvGrpSpPr>
          <p:nvPr/>
        </p:nvGrpSpPr>
        <p:grpSpPr>
          <a:xfrm>
            <a:off x="416838" y="503980"/>
            <a:ext cx="1752152" cy="412707"/>
            <a:chOff x="398463" y="404813"/>
            <a:chExt cx="1627187" cy="307976"/>
          </a:xfrm>
          <a:solidFill>
            <a:schemeClr val="tx1"/>
          </a:solidFill>
        </p:grpSpPr>
        <p:sp>
          <p:nvSpPr>
            <p:cNvPr id="19" name="Oval 5"/>
            <p:cNvSpPr>
              <a:spLocks noChangeArrowheads="1"/>
            </p:cNvSpPr>
            <p:nvPr userDrawn="1"/>
          </p:nvSpPr>
          <p:spPr bwMode="auto">
            <a:xfrm>
              <a:off x="1938338" y="625476"/>
              <a:ext cx="87312" cy="87313"/>
            </a:xfrm>
            <a:prstGeom prst="ellipse">
              <a:avLst/>
            </a:prstGeom>
            <a:solidFill>
              <a:srgbClr val="86BC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0"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1" name="Rectangle 7"/>
            <p:cNvSpPr>
              <a:spLocks noChangeArrowheads="1"/>
            </p:cNvSpPr>
            <p:nvPr userDrawn="1"/>
          </p:nvSpPr>
          <p:spPr bwMode="auto">
            <a:xfrm>
              <a:off x="906463" y="404813"/>
              <a:ext cx="74612" cy="303213"/>
            </a:xfrm>
            <a:prstGeom prst="rect">
              <a:avLst/>
            </a:prstGeom>
            <a:solidFill>
              <a:srgbClr val="0000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3"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4" name="Rectangle 9"/>
            <p:cNvSpPr>
              <a:spLocks noChangeArrowheads="1"/>
            </p:cNvSpPr>
            <p:nvPr userDrawn="1"/>
          </p:nvSpPr>
          <p:spPr bwMode="auto">
            <a:xfrm>
              <a:off x="1257300" y="482601"/>
              <a:ext cx="74612" cy="225425"/>
            </a:xfrm>
            <a:prstGeom prst="rect">
              <a:avLst/>
            </a:prstGeom>
            <a:solidFill>
              <a:srgbClr val="0000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5" name="Rectangle 10"/>
            <p:cNvSpPr>
              <a:spLocks noChangeArrowheads="1"/>
            </p:cNvSpPr>
            <p:nvPr userDrawn="1"/>
          </p:nvSpPr>
          <p:spPr bwMode="auto">
            <a:xfrm>
              <a:off x="1257300" y="404813"/>
              <a:ext cx="74612" cy="50800"/>
            </a:xfrm>
            <a:prstGeom prst="rect">
              <a:avLst/>
            </a:prstGeom>
            <a:solidFill>
              <a:srgbClr val="0000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6"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7"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8"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9"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grpSp>
    </p:spTree>
    <p:extLst>
      <p:ext uri="{BB962C8B-B14F-4D97-AF65-F5344CB8AC3E}">
        <p14:creationId xmlns:p14="http://schemas.microsoft.com/office/powerpoint/2010/main" val="32080013"/>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cSld name="Title white">
    <p:bg bwMode="gray">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gray">
          <a:xfrm>
            <a:off x="416859" y="6424052"/>
            <a:ext cx="4905982" cy="557380"/>
          </a:xfrm>
          <a:prstGeom prst="rect">
            <a:avLst/>
          </a:prstGeom>
        </p:spPr>
        <p:txBody>
          <a:bodyPr lIns="0" tIns="0" rIns="0" bIns="0" anchor="b" anchorCtr="0">
            <a:noAutofit/>
          </a:bodyPr>
          <a:lstStyle>
            <a:lvl1pPr marL="0" indent="0" algn="l">
              <a:lnSpc>
                <a:spcPct val="100000"/>
              </a:lnSpc>
              <a:spcAft>
                <a:spcPts val="0"/>
              </a:spcAft>
              <a:buNone/>
              <a:defRPr sz="1462" b="1">
                <a:solidFill>
                  <a:schemeClr val="tx1"/>
                </a:solidFill>
              </a:defRPr>
            </a:lvl1pPr>
            <a:lvl2pPr marL="0" indent="0" algn="l">
              <a:buNone/>
              <a:defRPr sz="1350" b="0"/>
            </a:lvl2pPr>
            <a:lvl3pPr marL="1005698" indent="0" algn="ctr">
              <a:buNone/>
              <a:defRPr sz="2024"/>
            </a:lvl3pPr>
            <a:lvl4pPr marL="1508545" indent="0" algn="ctr">
              <a:buNone/>
              <a:defRPr sz="1800"/>
            </a:lvl4pPr>
            <a:lvl5pPr marL="2011395" indent="0" algn="ctr">
              <a:buNone/>
              <a:defRPr sz="1800"/>
            </a:lvl5pPr>
            <a:lvl6pPr marL="2514245" indent="0" algn="ctr">
              <a:buNone/>
              <a:defRPr sz="1800"/>
            </a:lvl6pPr>
            <a:lvl7pPr marL="3017093" indent="0" algn="ctr">
              <a:buNone/>
              <a:defRPr sz="1800"/>
            </a:lvl7pPr>
            <a:lvl8pPr marL="3519939" indent="0" algn="ctr">
              <a:buNone/>
              <a:defRPr sz="1800"/>
            </a:lvl8pPr>
            <a:lvl9pPr marL="4022790" indent="0" algn="ctr">
              <a:buNone/>
              <a:defRPr sz="1800"/>
            </a:lvl9pPr>
          </a:lstStyle>
          <a:p>
            <a:r>
              <a:rPr lang="en-US" noProof="0" dirty="0"/>
              <a:t>Click to edit Master title style</a:t>
            </a:r>
          </a:p>
          <a:p>
            <a:pPr lvl="1"/>
            <a:r>
              <a:rPr lang="en-US" noProof="0" dirty="0"/>
              <a:t>Click to edit Master subtitle style</a:t>
            </a:r>
          </a:p>
        </p:txBody>
      </p:sp>
      <p:sp>
        <p:nvSpPr>
          <p:cNvPr id="5" name="Text Placeholder 4"/>
          <p:cNvSpPr>
            <a:spLocks noGrp="1"/>
          </p:cNvSpPr>
          <p:nvPr>
            <p:ph type="body" sz="quarter" idx="10"/>
          </p:nvPr>
        </p:nvSpPr>
        <p:spPr>
          <a:xfrm>
            <a:off x="416859" y="6994499"/>
            <a:ext cx="4905982" cy="328987"/>
          </a:xfrm>
          <a:prstGeom prst="rect">
            <a:avLst/>
          </a:prstGeom>
        </p:spPr>
        <p:txBody>
          <a:bodyPr>
            <a:noAutofit/>
          </a:bodyPr>
          <a:lstStyle>
            <a:lvl1pPr>
              <a:spcAft>
                <a:spcPts val="0"/>
              </a:spcAft>
              <a:defRPr sz="9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dirty="0"/>
              <a:t>Click to edit Master text styles</a:t>
            </a:r>
          </a:p>
        </p:txBody>
      </p:sp>
      <p:grpSp>
        <p:nvGrpSpPr>
          <p:cNvPr id="19" name="Group 18"/>
          <p:cNvGrpSpPr>
            <a:grpSpLocks noChangeAspect="1"/>
          </p:cNvGrpSpPr>
          <p:nvPr/>
        </p:nvGrpSpPr>
        <p:grpSpPr>
          <a:xfrm>
            <a:off x="416838" y="503980"/>
            <a:ext cx="1752152" cy="412707"/>
            <a:chOff x="398463" y="404813"/>
            <a:chExt cx="1627187" cy="307976"/>
          </a:xfrm>
          <a:solidFill>
            <a:schemeClr val="tx1"/>
          </a:solidFill>
        </p:grpSpPr>
        <p:sp>
          <p:nvSpPr>
            <p:cNvPr id="20" name="Oval 5"/>
            <p:cNvSpPr>
              <a:spLocks noChangeArrowheads="1"/>
            </p:cNvSpPr>
            <p:nvPr userDrawn="1"/>
          </p:nvSpPr>
          <p:spPr bwMode="auto">
            <a:xfrm>
              <a:off x="1938338" y="625476"/>
              <a:ext cx="87312" cy="87313"/>
            </a:xfrm>
            <a:prstGeom prst="ellipse">
              <a:avLst/>
            </a:prstGeom>
            <a:solidFill>
              <a:srgbClr val="86BC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1"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2" name="Rectangle 7"/>
            <p:cNvSpPr>
              <a:spLocks noChangeArrowheads="1"/>
            </p:cNvSpPr>
            <p:nvPr userDrawn="1"/>
          </p:nvSpPr>
          <p:spPr bwMode="auto">
            <a:xfrm>
              <a:off x="906463" y="404813"/>
              <a:ext cx="74612" cy="303213"/>
            </a:xfrm>
            <a:prstGeom prst="rect">
              <a:avLst/>
            </a:prstGeom>
            <a:solidFill>
              <a:srgbClr val="0000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3"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4" name="Rectangle 9"/>
            <p:cNvSpPr>
              <a:spLocks noChangeArrowheads="1"/>
            </p:cNvSpPr>
            <p:nvPr userDrawn="1"/>
          </p:nvSpPr>
          <p:spPr bwMode="auto">
            <a:xfrm>
              <a:off x="1257300" y="482601"/>
              <a:ext cx="74612" cy="225425"/>
            </a:xfrm>
            <a:prstGeom prst="rect">
              <a:avLst/>
            </a:prstGeom>
            <a:solidFill>
              <a:srgbClr val="0000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5" name="Rectangle 10"/>
            <p:cNvSpPr>
              <a:spLocks noChangeArrowheads="1"/>
            </p:cNvSpPr>
            <p:nvPr userDrawn="1"/>
          </p:nvSpPr>
          <p:spPr bwMode="auto">
            <a:xfrm>
              <a:off x="1257300" y="404813"/>
              <a:ext cx="74612" cy="50800"/>
            </a:xfrm>
            <a:prstGeom prst="rect">
              <a:avLst/>
            </a:prstGeom>
            <a:solidFill>
              <a:srgbClr val="0000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6"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7"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8"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9"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grpSp>
      <p:sp>
        <p:nvSpPr>
          <p:cNvPr id="30" name="Picture Placeholder 8"/>
          <p:cNvSpPr>
            <a:spLocks noGrp="1"/>
          </p:cNvSpPr>
          <p:nvPr>
            <p:ph type="pic" sz="quarter" idx="11"/>
          </p:nvPr>
        </p:nvSpPr>
        <p:spPr>
          <a:xfrm>
            <a:off x="2976144" y="802038"/>
            <a:ext cx="4735547" cy="5952500"/>
          </a:xfrm>
          <a:prstGeom prst="rect">
            <a:avLst/>
          </a:prstGeom>
        </p:spPr>
        <p:txBody>
          <a:bodyPr/>
          <a:lstStyle/>
          <a:p>
            <a:r>
              <a:rPr lang="en-US" noProof="0" dirty="0"/>
              <a:t>Click icon to add picture</a:t>
            </a:r>
          </a:p>
        </p:txBody>
      </p:sp>
    </p:spTree>
    <p:extLst>
      <p:ext uri="{BB962C8B-B14F-4D97-AF65-F5344CB8AC3E}">
        <p14:creationId xmlns:p14="http://schemas.microsoft.com/office/powerpoint/2010/main" val="3370193797"/>
      </p:ext>
    </p:extLst>
  </p:cSld>
  <p:clrMapOvr>
    <a:masterClrMapping/>
  </p:clrMapOvr>
  <p:transition>
    <p:fade/>
  </p:transition>
  <p:extLst mod="1">
    <p:ext uri="{DCECCB84-F9BA-43D5-87BE-67443E8EF086}">
      <p15:sldGuideLst xmlns:p15="http://schemas.microsoft.com/office/powerpoint/2012/main"/>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cSld name="Divider with image">
    <p:bg bwMode="gray">
      <p:bgPr>
        <a:solidFill>
          <a:schemeClr val="bg1"/>
        </a:solidFill>
        <a:effectLst/>
      </p:bgPr>
    </p:bg>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extLst/>
          </p:nvPr>
        </p:nvGraphicFramePr>
        <p:xfrm>
          <a:off x="1395" y="1775"/>
          <a:ext cx="1391" cy="1749"/>
        </p:xfrm>
        <a:graphic>
          <a:graphicData uri="http://schemas.openxmlformats.org/presentationml/2006/ole">
            <mc:AlternateContent xmlns:mc="http://schemas.openxmlformats.org/markup-compatibility/2006">
              <mc:Choice xmlns:v="urn:schemas-microsoft-com:vml" Requires="v">
                <p:oleObj spid="_x0000_s2866778" name="think-cell Slide" r:id="rId4" imgW="473" imgH="476" progId="TCLayout.ActiveDocument.1">
                  <p:embed/>
                </p:oleObj>
              </mc:Choice>
              <mc:Fallback>
                <p:oleObj name="think-cell Slide" r:id="rId4" imgW="473" imgH="476" progId="TCLayout.ActiveDocument.1">
                  <p:embed/>
                  <p:pic>
                    <p:nvPicPr>
                      <p:cNvPr id="6" name="Object 5" hidden="1"/>
                      <p:cNvPicPr/>
                      <p:nvPr/>
                    </p:nvPicPr>
                    <p:blipFill>
                      <a:blip r:embed="rId5"/>
                      <a:stretch>
                        <a:fillRect/>
                      </a:stretch>
                    </p:blipFill>
                    <p:spPr>
                      <a:xfrm>
                        <a:off x="1395" y="1775"/>
                        <a:ext cx="1391" cy="1749"/>
                      </a:xfrm>
                      <a:prstGeom prst="rect">
                        <a:avLst/>
                      </a:prstGeom>
                    </p:spPr>
                  </p:pic>
                </p:oleObj>
              </mc:Fallback>
            </mc:AlternateContent>
          </a:graphicData>
        </a:graphic>
      </p:graphicFrame>
      <p:pic>
        <p:nvPicPr>
          <p:cNvPr id="5" name="Picture Placeholder 3"/>
          <p:cNvPicPr>
            <a:picLocks noChangeAspect="1"/>
          </p:cNvPicPr>
          <p:nvPr/>
        </p:nvPicPr>
        <p:blipFill rotWithShape="1">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l="104" r="104"/>
          <a:stretch/>
        </p:blipFill>
        <p:spPr>
          <a:xfrm>
            <a:off x="2202030" y="24"/>
            <a:ext cx="8489809" cy="7559675"/>
          </a:xfrm>
          <a:prstGeom prst="rect">
            <a:avLst/>
          </a:prstGeom>
        </p:spPr>
      </p:pic>
      <p:sp>
        <p:nvSpPr>
          <p:cNvPr id="2" name="Title 1"/>
          <p:cNvSpPr>
            <a:spLocks noGrp="1"/>
          </p:cNvSpPr>
          <p:nvPr>
            <p:ph type="title"/>
          </p:nvPr>
        </p:nvSpPr>
        <p:spPr bwMode="gray">
          <a:xfrm>
            <a:off x="448275" y="3015095"/>
            <a:ext cx="7160731" cy="460390"/>
          </a:xfrm>
        </p:spPr>
        <p:txBody>
          <a:bodyPr lIns="0" tIns="0" rIns="0" bIns="0" anchor="t"/>
          <a:lstStyle>
            <a:lvl1pPr>
              <a:lnSpc>
                <a:spcPct val="95000"/>
              </a:lnSpc>
              <a:defRPr sz="3149" b="1">
                <a:solidFill>
                  <a:schemeClr val="tx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Tree>
    <p:extLst>
      <p:ext uri="{BB962C8B-B14F-4D97-AF65-F5344CB8AC3E}">
        <p14:creationId xmlns:p14="http://schemas.microsoft.com/office/powerpoint/2010/main" val="3297535053"/>
      </p:ext>
    </p:extLst>
  </p:cSld>
  <p:clrMapOvr>
    <a:masterClrMapping/>
  </p:clrMapOvr>
  <p:transition>
    <p:fade/>
  </p:transition>
  <p:extLst mod="1">
    <p:ext uri="{DCECCB84-F9BA-43D5-87BE-67443E8EF086}">
      <p15:sldGuideLst xmlns:p15="http://schemas.microsoft.com/office/powerpoint/2012/main"/>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p:cSld name="36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nvPr>
        </p:nvGraphicFramePr>
        <p:xfrm>
          <a:off x="1395" y="1775"/>
          <a:ext cx="1391" cy="1749"/>
        </p:xfrm>
        <a:graphic>
          <a:graphicData uri="http://schemas.openxmlformats.org/presentationml/2006/ole">
            <mc:AlternateContent xmlns:mc="http://schemas.openxmlformats.org/markup-compatibility/2006">
              <mc:Choice xmlns:v="urn:schemas-microsoft-com:vml" Requires="v">
                <p:oleObj spid="_x0000_s2867802" name="think-cell Slide" r:id="rId4" imgW="594" imgH="595" progId="TCLayout.ActiveDocument.1">
                  <p:embed/>
                </p:oleObj>
              </mc:Choice>
              <mc:Fallback>
                <p:oleObj name="think-cell Slide" r:id="rId4" imgW="594" imgH="595" progId="TCLayout.ActiveDocument.1">
                  <p:embed/>
                  <p:pic>
                    <p:nvPicPr>
                      <p:cNvPr id="3" name="Object 2" hidden="1"/>
                      <p:cNvPicPr/>
                      <p:nvPr/>
                    </p:nvPicPr>
                    <p:blipFill>
                      <a:blip r:embed="rId5"/>
                      <a:stretch>
                        <a:fillRect/>
                      </a:stretch>
                    </p:blipFill>
                    <p:spPr>
                      <a:xfrm>
                        <a:off x="1395" y="1775"/>
                        <a:ext cx="1391" cy="1749"/>
                      </a:xfrm>
                      <a:prstGeom prst="rect">
                        <a:avLst/>
                      </a:prstGeom>
                    </p:spPr>
                  </p:pic>
                </p:oleObj>
              </mc:Fallback>
            </mc:AlternateContent>
          </a:graphicData>
        </a:graphic>
      </p:graphicFrame>
      <p:sp>
        <p:nvSpPr>
          <p:cNvPr id="8" name="Textplatzhalter 2"/>
          <p:cNvSpPr>
            <a:spLocks noGrp="1"/>
          </p:cNvSpPr>
          <p:nvPr>
            <p:ph type="body" idx="1" hasCustomPrompt="1"/>
          </p:nvPr>
        </p:nvSpPr>
        <p:spPr>
          <a:xfrm>
            <a:off x="448300" y="803217"/>
            <a:ext cx="9795260" cy="675470"/>
          </a:xfrm>
          <a:prstGeom prst="rect">
            <a:avLst/>
          </a:prstGeom>
          <a:noFill/>
        </p:spPr>
        <p:txBody>
          <a:bodyPr anchor="t"/>
          <a:lstStyle>
            <a:lvl1pPr marL="0" marR="0" indent="0" algn="l" defTabSz="829097" rtl="0" eaLnBrk="1" fontAlgn="auto" latinLnBrk="0" hangingPunct="1">
              <a:lnSpc>
                <a:spcPct val="100000"/>
              </a:lnSpc>
              <a:spcBef>
                <a:spcPts val="0"/>
              </a:spcBef>
              <a:spcAft>
                <a:spcPts val="0"/>
              </a:spcAft>
              <a:buClr>
                <a:schemeClr val="tx2"/>
              </a:buClr>
              <a:buSzTx/>
              <a:buFontTx/>
              <a:buNone/>
              <a:tabLst/>
              <a:defRPr lang="en-GB" sz="1687" b="0" kern="1200" dirty="0" smtClean="0">
                <a:solidFill>
                  <a:srgbClr val="575757"/>
                </a:solidFill>
                <a:latin typeface="+mn-lt"/>
                <a:ea typeface="+mn-ea"/>
                <a:cs typeface="+mn-cs"/>
              </a:defRPr>
            </a:lvl1pPr>
            <a:lvl2pPr marL="377147" indent="0">
              <a:buNone/>
              <a:defRPr sz="1687" b="1"/>
            </a:lvl2pPr>
            <a:lvl3pPr marL="754290" indent="0">
              <a:buNone/>
              <a:defRPr sz="1462" b="1"/>
            </a:lvl3pPr>
            <a:lvl4pPr marL="1131438" indent="0">
              <a:buNone/>
              <a:defRPr sz="1350" b="1"/>
            </a:lvl4pPr>
            <a:lvl5pPr marL="1508584" indent="0">
              <a:buNone/>
              <a:defRPr sz="1350" b="1"/>
            </a:lvl5pPr>
            <a:lvl6pPr marL="1885731" indent="0">
              <a:buNone/>
              <a:defRPr sz="1350" b="1"/>
            </a:lvl6pPr>
            <a:lvl7pPr marL="2262878" indent="0">
              <a:buNone/>
              <a:defRPr sz="1350" b="1"/>
            </a:lvl7pPr>
            <a:lvl8pPr marL="2640024" indent="0">
              <a:buNone/>
              <a:defRPr sz="1350" b="1"/>
            </a:lvl8pPr>
            <a:lvl9pPr marL="3017169" indent="0">
              <a:buNone/>
              <a:defRPr sz="1350" b="1"/>
            </a:lvl9pPr>
          </a:lstStyle>
          <a:p>
            <a:pPr marL="0" lvl="0" indent="0" algn="l" defTabSz="829097" rtl="0" eaLnBrk="1" latinLnBrk="0" hangingPunct="1">
              <a:lnSpc>
                <a:spcPct val="100000"/>
              </a:lnSpc>
              <a:spcBef>
                <a:spcPts val="0"/>
              </a:spcBef>
              <a:buClr>
                <a:schemeClr val="tx2"/>
              </a:buClr>
              <a:buFontTx/>
              <a:buNone/>
            </a:pPr>
            <a:r>
              <a:rPr lang="en-US" dirty="0"/>
              <a:t>Click here to enter slide message</a:t>
            </a:r>
          </a:p>
        </p:txBody>
      </p:sp>
      <p:sp>
        <p:nvSpPr>
          <p:cNvPr id="10" name="Slide Number Placeholder 26"/>
          <p:cNvSpPr>
            <a:spLocks noGrp="1"/>
          </p:cNvSpPr>
          <p:nvPr>
            <p:ph type="sldNum" sz="quarter" idx="4"/>
          </p:nvPr>
        </p:nvSpPr>
        <p:spPr>
          <a:xfrm>
            <a:off x="10054940" y="7197954"/>
            <a:ext cx="183831" cy="103847"/>
          </a:xfrm>
          <a:prstGeom prst="rect">
            <a:avLst/>
          </a:prstGeom>
        </p:spPr>
        <p:txBody>
          <a:bodyPr vert="horz" wrap="square" lIns="0" tIns="0" rIns="0" bIns="0" rtlCol="0" anchor="ctr">
            <a:spAutoFit/>
          </a:bodyPr>
          <a:lstStyle>
            <a:lvl1pPr algn="r">
              <a:defRPr sz="675">
                <a:solidFill>
                  <a:schemeClr val="tx1"/>
                </a:solidFill>
              </a:defRPr>
            </a:lvl1pPr>
          </a:lstStyle>
          <a:p>
            <a:fld id="{E7E69083-84D8-4E59-86E6-37E14A15C756}" type="slidenum">
              <a:rPr lang="en-US" smtClean="0"/>
              <a:pPr/>
              <a:t>‹#›</a:t>
            </a:fld>
            <a:endParaRPr lang="en-US" dirty="0"/>
          </a:p>
        </p:txBody>
      </p:sp>
      <p:sp>
        <p:nvSpPr>
          <p:cNvPr id="12" name="Footer Placeholder 2"/>
          <p:cNvSpPr>
            <a:spLocks noGrp="1"/>
          </p:cNvSpPr>
          <p:nvPr>
            <p:ph type="ftr" sz="quarter" idx="3"/>
          </p:nvPr>
        </p:nvSpPr>
        <p:spPr>
          <a:xfrm>
            <a:off x="6117267" y="7197954"/>
            <a:ext cx="3681603" cy="103847"/>
          </a:xfrm>
          <a:prstGeom prst="rect">
            <a:avLst/>
          </a:prstGeom>
        </p:spPr>
        <p:txBody>
          <a:bodyPr vert="horz" wrap="square" lIns="0" tIns="0" rIns="0" bIns="0" rtlCol="0" anchor="ctr">
            <a:spAutoFit/>
          </a:bodyPr>
          <a:lstStyle>
            <a:lvl1pPr algn="r">
              <a:defRPr sz="675">
                <a:solidFill>
                  <a:schemeClr val="tx1"/>
                </a:solidFill>
              </a:defRPr>
            </a:lvl1pPr>
          </a:lstStyle>
          <a:p>
            <a:endParaRPr lang="en-US" dirty="0"/>
          </a:p>
        </p:txBody>
      </p:sp>
      <p:sp>
        <p:nvSpPr>
          <p:cNvPr id="9" name="Fußzeilenplatzhalter 7"/>
          <p:cNvSpPr txBox="1">
            <a:spLocks/>
          </p:cNvSpPr>
          <p:nvPr/>
        </p:nvSpPr>
        <p:spPr>
          <a:xfrm>
            <a:off x="448277" y="7182040"/>
            <a:ext cx="1890558" cy="169713"/>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290"/>
            <a:r>
              <a:rPr lang="en-US" sz="675" dirty="0">
                <a:solidFill>
                  <a:schemeClr val="tx1"/>
                </a:solidFill>
              </a:rPr>
              <a:t>© 2017 Deloitte Consulting LLC</a:t>
            </a:r>
          </a:p>
        </p:txBody>
      </p:sp>
      <p:sp>
        <p:nvSpPr>
          <p:cNvPr id="4" name="Title 3"/>
          <p:cNvSpPr>
            <a:spLocks noGrp="1"/>
          </p:cNvSpPr>
          <p:nvPr>
            <p:ph type="title"/>
          </p:nvPr>
        </p:nvSpPr>
        <p:spPr>
          <a:xfrm>
            <a:off x="448300" y="451798"/>
            <a:ext cx="9795260" cy="225003"/>
          </a:xfrm>
        </p:spPr>
        <p:txBody>
          <a:bodyPr/>
          <a:lstStyle/>
          <a:p>
            <a:r>
              <a:rPr lang="en-US" dirty="0"/>
              <a:t>Click to edit Master title style</a:t>
            </a:r>
          </a:p>
        </p:txBody>
      </p:sp>
    </p:spTree>
    <p:extLst>
      <p:ext uri="{BB962C8B-B14F-4D97-AF65-F5344CB8AC3E}">
        <p14:creationId xmlns:p14="http://schemas.microsoft.com/office/powerpoint/2010/main" val="3138340788"/>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nvPr>
        </p:nvGraphicFramePr>
        <p:xfrm>
          <a:off x="1395" y="1775"/>
          <a:ext cx="1391" cy="1749"/>
        </p:xfrm>
        <a:graphic>
          <a:graphicData uri="http://schemas.openxmlformats.org/presentationml/2006/ole">
            <mc:AlternateContent xmlns:mc="http://schemas.openxmlformats.org/markup-compatibility/2006">
              <mc:Choice xmlns:v="urn:schemas-microsoft-com:vml" Requires="v">
                <p:oleObj spid="_x0000_s2868826" name="think-cell Slide" r:id="rId4" imgW="352" imgH="353" progId="TCLayout.ActiveDocument.1">
                  <p:embed/>
                </p:oleObj>
              </mc:Choice>
              <mc:Fallback>
                <p:oleObj name="think-cell Slide" r:id="rId4" imgW="352" imgH="353" progId="TCLayout.ActiveDocument.1">
                  <p:embed/>
                  <p:pic>
                    <p:nvPicPr>
                      <p:cNvPr id="2" name="Object 1" hidden="1"/>
                      <p:cNvPicPr/>
                      <p:nvPr/>
                    </p:nvPicPr>
                    <p:blipFill>
                      <a:blip r:embed="rId5"/>
                      <a:stretch>
                        <a:fillRect/>
                      </a:stretch>
                    </p:blipFill>
                    <p:spPr>
                      <a:xfrm>
                        <a:off x="1395" y="1775"/>
                        <a:ext cx="1391" cy="1749"/>
                      </a:xfrm>
                      <a:prstGeom prst="rect">
                        <a:avLst/>
                      </a:prstGeom>
                    </p:spPr>
                  </p:pic>
                </p:oleObj>
              </mc:Fallback>
            </mc:AlternateContent>
          </a:graphicData>
        </a:graphic>
      </p:graphicFrame>
      <p:sp>
        <p:nvSpPr>
          <p:cNvPr id="18" name="Content Placeholder 17"/>
          <p:cNvSpPr>
            <a:spLocks noGrp="1"/>
          </p:cNvSpPr>
          <p:nvPr>
            <p:ph sz="quarter" idx="15" hasCustomPrompt="1"/>
          </p:nvPr>
        </p:nvSpPr>
        <p:spPr>
          <a:xfrm>
            <a:off x="448918" y="1636207"/>
            <a:ext cx="9793974" cy="5318021"/>
          </a:xfrm>
        </p:spPr>
        <p:txBody>
          <a:bodyPr/>
          <a:lstStyle>
            <a:lvl1pPr>
              <a:defRPr/>
            </a:lvl1pPr>
          </a:lstStyle>
          <a:p>
            <a:pPr lvl="0"/>
            <a:r>
              <a:rPr lang="ru-RU" dirty="0" err="1"/>
              <a:t>Click</a:t>
            </a:r>
            <a:r>
              <a:rPr lang="ru-RU" dirty="0"/>
              <a:t> </a:t>
            </a:r>
            <a:r>
              <a:rPr lang="ru-RU" dirty="0" err="1"/>
              <a:t>here</a:t>
            </a:r>
            <a:r>
              <a:rPr lang="ru-RU" dirty="0"/>
              <a:t> </a:t>
            </a:r>
            <a:r>
              <a:rPr lang="ru-RU" dirty="0" err="1"/>
              <a:t>to</a:t>
            </a:r>
            <a:r>
              <a:rPr lang="ru-RU" dirty="0"/>
              <a:t> </a:t>
            </a:r>
            <a:r>
              <a:rPr lang="ru-RU" dirty="0" err="1"/>
              <a:t>enter</a:t>
            </a:r>
            <a:r>
              <a:rPr lang="ru-RU" dirty="0"/>
              <a:t> </a:t>
            </a:r>
            <a:r>
              <a:rPr lang="ru-RU" dirty="0" err="1"/>
              <a:t>text</a:t>
            </a:r>
            <a:endParaRPr lang="ru-RU" dirty="0"/>
          </a:p>
          <a:p>
            <a:pPr lvl="1"/>
            <a:r>
              <a:rPr lang="ru-RU" dirty="0" err="1"/>
              <a:t>Second</a:t>
            </a:r>
            <a:r>
              <a:rPr lang="ru-RU" dirty="0"/>
              <a:t> </a:t>
            </a:r>
            <a:r>
              <a:rPr lang="ru-RU" dirty="0" err="1"/>
              <a:t>level</a:t>
            </a:r>
            <a:endParaRPr lang="ru-RU" dirty="0"/>
          </a:p>
          <a:p>
            <a:pPr lvl="2"/>
            <a:r>
              <a:rPr lang="ru-RU" dirty="0" err="1"/>
              <a:t>Third</a:t>
            </a:r>
            <a:r>
              <a:rPr lang="ru-RU" dirty="0"/>
              <a:t> </a:t>
            </a:r>
            <a:r>
              <a:rPr lang="ru-RU" dirty="0" err="1"/>
              <a:t>level</a:t>
            </a:r>
            <a:endParaRPr lang="ru-RU" dirty="0"/>
          </a:p>
          <a:p>
            <a:pPr lvl="3"/>
            <a:r>
              <a:rPr lang="ru-RU" dirty="0" err="1"/>
              <a:t>Fourth</a:t>
            </a:r>
            <a:r>
              <a:rPr lang="ru-RU" dirty="0"/>
              <a:t> </a:t>
            </a:r>
            <a:r>
              <a:rPr lang="ru-RU" dirty="0" err="1"/>
              <a:t>level</a:t>
            </a:r>
            <a:endParaRPr lang="ru-RU" dirty="0"/>
          </a:p>
          <a:p>
            <a:pPr lvl="4"/>
            <a:r>
              <a:rPr lang="ru-RU" dirty="0" err="1"/>
              <a:t>Fifth</a:t>
            </a:r>
            <a:r>
              <a:rPr lang="ru-RU" dirty="0"/>
              <a:t> </a:t>
            </a:r>
            <a:r>
              <a:rPr lang="ru-RU" dirty="0" err="1"/>
              <a:t>level</a:t>
            </a:r>
            <a:endParaRPr lang="ru-RU" dirty="0"/>
          </a:p>
          <a:p>
            <a:pPr lvl="5"/>
            <a:r>
              <a:rPr lang="ru-RU" dirty="0" err="1"/>
              <a:t>Six</a:t>
            </a:r>
            <a:r>
              <a:rPr lang="ru-RU" dirty="0"/>
              <a:t> </a:t>
            </a:r>
            <a:r>
              <a:rPr lang="ru-RU" dirty="0" err="1"/>
              <a:t>level</a:t>
            </a:r>
            <a:endParaRPr lang="ru-RU" dirty="0"/>
          </a:p>
          <a:p>
            <a:pPr lvl="6"/>
            <a:r>
              <a:rPr lang="ru-RU" noProof="0" dirty="0" err="1"/>
              <a:t>Seventh</a:t>
            </a:r>
            <a:r>
              <a:rPr lang="ru-RU" dirty="0"/>
              <a:t> </a:t>
            </a:r>
            <a:r>
              <a:rPr lang="ru-RU" dirty="0" err="1"/>
              <a:t>level</a:t>
            </a:r>
            <a:endParaRPr lang="ru-RU" dirty="0"/>
          </a:p>
          <a:p>
            <a:pPr lvl="7"/>
            <a:r>
              <a:rPr lang="ru-RU" dirty="0" err="1"/>
              <a:t>Eight</a:t>
            </a:r>
            <a:r>
              <a:rPr lang="ru-RU" dirty="0"/>
              <a:t> </a:t>
            </a:r>
            <a:r>
              <a:rPr lang="ru-RU" dirty="0" err="1"/>
              <a:t>level</a:t>
            </a:r>
            <a:endParaRPr lang="ru-RU" dirty="0"/>
          </a:p>
          <a:p>
            <a:pPr lvl="8"/>
            <a:r>
              <a:rPr lang="ru-RU" dirty="0" err="1"/>
              <a:t>Ninth</a:t>
            </a:r>
            <a:r>
              <a:rPr lang="ru-RU" dirty="0"/>
              <a:t> </a:t>
            </a:r>
            <a:r>
              <a:rPr lang="ru-RU" dirty="0" err="1"/>
              <a:t>level</a:t>
            </a:r>
            <a:endParaRPr lang="ru-RU" dirty="0"/>
          </a:p>
        </p:txBody>
      </p:sp>
      <p:sp>
        <p:nvSpPr>
          <p:cNvPr id="11" name="Textplatzhalter 2"/>
          <p:cNvSpPr>
            <a:spLocks noGrp="1"/>
          </p:cNvSpPr>
          <p:nvPr>
            <p:ph type="body" idx="1" hasCustomPrompt="1"/>
          </p:nvPr>
        </p:nvSpPr>
        <p:spPr>
          <a:xfrm>
            <a:off x="448945" y="803238"/>
            <a:ext cx="9794617" cy="662505"/>
          </a:xfrm>
          <a:prstGeom prst="rect">
            <a:avLst/>
          </a:prstGeom>
          <a:noFill/>
        </p:spPr>
        <p:txBody>
          <a:bodyPr anchor="t"/>
          <a:lstStyle>
            <a:lvl1pPr marL="0" marR="0" indent="0" algn="l" defTabSz="829097" rtl="0" eaLnBrk="1" fontAlgn="auto" latinLnBrk="0" hangingPunct="1">
              <a:lnSpc>
                <a:spcPct val="100000"/>
              </a:lnSpc>
              <a:spcBef>
                <a:spcPts val="0"/>
              </a:spcBef>
              <a:spcAft>
                <a:spcPts val="0"/>
              </a:spcAft>
              <a:buClr>
                <a:schemeClr val="tx2"/>
              </a:buClr>
              <a:buSzTx/>
              <a:buFontTx/>
              <a:buNone/>
              <a:tabLst/>
              <a:defRPr lang="en-GB" sz="1687" b="0" kern="1200" dirty="0" smtClean="0">
                <a:solidFill>
                  <a:srgbClr val="575757"/>
                </a:solidFill>
                <a:latin typeface="+mn-lt"/>
                <a:ea typeface="+mn-ea"/>
                <a:cs typeface="+mn-cs"/>
              </a:defRPr>
            </a:lvl1pPr>
            <a:lvl2pPr marL="377147" indent="0">
              <a:buNone/>
              <a:defRPr sz="1687" b="1"/>
            </a:lvl2pPr>
            <a:lvl3pPr marL="754290" indent="0">
              <a:buNone/>
              <a:defRPr sz="1462" b="1"/>
            </a:lvl3pPr>
            <a:lvl4pPr marL="1131438" indent="0">
              <a:buNone/>
              <a:defRPr sz="1350" b="1"/>
            </a:lvl4pPr>
            <a:lvl5pPr marL="1508584" indent="0">
              <a:buNone/>
              <a:defRPr sz="1350" b="1"/>
            </a:lvl5pPr>
            <a:lvl6pPr marL="1885731" indent="0">
              <a:buNone/>
              <a:defRPr sz="1350" b="1"/>
            </a:lvl6pPr>
            <a:lvl7pPr marL="2262878" indent="0">
              <a:buNone/>
              <a:defRPr sz="1350" b="1"/>
            </a:lvl7pPr>
            <a:lvl8pPr marL="2640024" indent="0">
              <a:buNone/>
              <a:defRPr sz="1350" b="1"/>
            </a:lvl8pPr>
            <a:lvl9pPr marL="3017169" indent="0">
              <a:buNone/>
              <a:defRPr sz="1350" b="1"/>
            </a:lvl9pPr>
          </a:lstStyle>
          <a:p>
            <a:pPr marL="0" lvl="0" indent="0" algn="l" defTabSz="829097" rtl="0" eaLnBrk="1" latinLnBrk="0" hangingPunct="1">
              <a:lnSpc>
                <a:spcPct val="100000"/>
              </a:lnSpc>
              <a:spcBef>
                <a:spcPts val="0"/>
              </a:spcBef>
              <a:buClr>
                <a:schemeClr val="tx2"/>
              </a:buClr>
              <a:buFontTx/>
              <a:buNone/>
            </a:pPr>
            <a:r>
              <a:rPr lang="ru-RU" dirty="0" err="1"/>
              <a:t>Click</a:t>
            </a:r>
            <a:r>
              <a:rPr lang="ru-RU" dirty="0"/>
              <a:t> </a:t>
            </a:r>
            <a:r>
              <a:rPr lang="ru-RU" dirty="0" err="1"/>
              <a:t>here</a:t>
            </a:r>
            <a:r>
              <a:rPr lang="ru-RU" dirty="0"/>
              <a:t> </a:t>
            </a:r>
            <a:r>
              <a:rPr lang="ru-RU" dirty="0" err="1"/>
              <a:t>to</a:t>
            </a:r>
            <a:r>
              <a:rPr lang="ru-RU" dirty="0"/>
              <a:t> </a:t>
            </a:r>
            <a:r>
              <a:rPr lang="ru-RU" dirty="0" err="1"/>
              <a:t>enter</a:t>
            </a:r>
            <a:r>
              <a:rPr lang="ru-RU" dirty="0"/>
              <a:t> </a:t>
            </a:r>
            <a:r>
              <a:rPr lang="ru-RU" dirty="0" err="1"/>
              <a:t>slide</a:t>
            </a:r>
            <a:r>
              <a:rPr lang="ru-RU" dirty="0"/>
              <a:t> </a:t>
            </a:r>
            <a:r>
              <a:rPr lang="ru-RU" dirty="0" err="1"/>
              <a:t>message</a:t>
            </a:r>
            <a:endParaRPr lang="ru-RU" dirty="0"/>
          </a:p>
        </p:txBody>
      </p:sp>
      <p:sp>
        <p:nvSpPr>
          <p:cNvPr id="4" name="Title 3"/>
          <p:cNvSpPr>
            <a:spLocks noGrp="1"/>
          </p:cNvSpPr>
          <p:nvPr>
            <p:ph type="title"/>
          </p:nvPr>
        </p:nvSpPr>
        <p:spPr/>
        <p:txBody>
          <a:bodyPr/>
          <a:lstStyle/>
          <a:p>
            <a:r>
              <a:rPr lang="ru-RU" dirty="0" err="1"/>
              <a:t>Click</a:t>
            </a:r>
            <a:r>
              <a:rPr lang="ru-RU" dirty="0"/>
              <a:t> </a:t>
            </a:r>
            <a:r>
              <a:rPr lang="ru-RU" dirty="0" err="1"/>
              <a:t>to</a:t>
            </a:r>
            <a:r>
              <a:rPr lang="ru-RU" dirty="0"/>
              <a:t> </a:t>
            </a:r>
            <a:r>
              <a:rPr lang="ru-RU" dirty="0" err="1"/>
              <a:t>edit</a:t>
            </a:r>
            <a:r>
              <a:rPr lang="ru-RU" dirty="0"/>
              <a:t> </a:t>
            </a:r>
            <a:r>
              <a:rPr lang="ru-RU" dirty="0" err="1"/>
              <a:t>Master</a:t>
            </a:r>
            <a:r>
              <a:rPr lang="ru-RU" dirty="0"/>
              <a:t> </a:t>
            </a:r>
            <a:r>
              <a:rPr lang="ru-RU" dirty="0" err="1"/>
              <a:t>title</a:t>
            </a:r>
            <a:r>
              <a:rPr lang="ru-RU" dirty="0"/>
              <a:t> </a:t>
            </a:r>
            <a:r>
              <a:rPr lang="ru-RU" dirty="0" err="1"/>
              <a:t>style</a:t>
            </a:r>
            <a:endParaRPr lang="ru-RU" dirty="0"/>
          </a:p>
        </p:txBody>
      </p:sp>
      <p:sp>
        <p:nvSpPr>
          <p:cNvPr id="10" name="Fußzeilenplatzhalter 7"/>
          <p:cNvSpPr txBox="1">
            <a:spLocks/>
          </p:cNvSpPr>
          <p:nvPr/>
        </p:nvSpPr>
        <p:spPr>
          <a:xfrm>
            <a:off x="448277" y="7182040"/>
            <a:ext cx="1890558" cy="169713"/>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290"/>
            <a:r>
              <a:rPr lang="ru-RU" sz="675" dirty="0">
                <a:solidFill>
                  <a:schemeClr val="tx1"/>
                </a:solidFill>
              </a:rPr>
              <a:t>© 2017 Deloitte </a:t>
            </a:r>
            <a:r>
              <a:rPr lang="ru-RU" sz="675" dirty="0" err="1">
                <a:solidFill>
                  <a:schemeClr val="tx1"/>
                </a:solidFill>
              </a:rPr>
              <a:t>Consulting</a:t>
            </a:r>
            <a:r>
              <a:rPr lang="ru-RU" sz="675" dirty="0">
                <a:solidFill>
                  <a:schemeClr val="tx1"/>
                </a:solidFill>
              </a:rPr>
              <a:t> LLC</a:t>
            </a:r>
          </a:p>
        </p:txBody>
      </p:sp>
      <p:sp>
        <p:nvSpPr>
          <p:cNvPr id="13" name="Slide Number Placeholder 26"/>
          <p:cNvSpPr>
            <a:spLocks noGrp="1"/>
          </p:cNvSpPr>
          <p:nvPr>
            <p:ph type="sldNum" sz="quarter" idx="4"/>
          </p:nvPr>
        </p:nvSpPr>
        <p:spPr>
          <a:xfrm>
            <a:off x="10054940" y="7197954"/>
            <a:ext cx="183831" cy="103847"/>
          </a:xfrm>
          <a:prstGeom prst="rect">
            <a:avLst/>
          </a:prstGeom>
        </p:spPr>
        <p:txBody>
          <a:bodyPr vert="horz" wrap="square" lIns="0" tIns="0" rIns="0" bIns="0" rtlCol="0" anchor="ctr">
            <a:spAutoFit/>
          </a:bodyPr>
          <a:lstStyle>
            <a:lvl1pPr algn="r">
              <a:defRPr sz="675">
                <a:solidFill>
                  <a:schemeClr val="tx1"/>
                </a:solidFill>
              </a:defRPr>
            </a:lvl1pPr>
          </a:lstStyle>
          <a:p>
            <a:fld id="{E7E69083-84D8-4E59-86E6-37E14A15C756}" type="slidenum">
              <a:rPr lang="ru-RU" smtClean="0"/>
              <a:pPr/>
              <a:t>‹#›</a:t>
            </a:fld>
            <a:endParaRPr lang="ru-RU" dirty="0"/>
          </a:p>
        </p:txBody>
      </p:sp>
      <p:sp>
        <p:nvSpPr>
          <p:cNvPr id="14" name="Footer Placeholder 2"/>
          <p:cNvSpPr>
            <a:spLocks noGrp="1"/>
          </p:cNvSpPr>
          <p:nvPr>
            <p:ph type="ftr" sz="quarter" idx="3"/>
          </p:nvPr>
        </p:nvSpPr>
        <p:spPr>
          <a:xfrm>
            <a:off x="6117267" y="7197954"/>
            <a:ext cx="3681603" cy="103847"/>
          </a:xfrm>
          <a:prstGeom prst="rect">
            <a:avLst/>
          </a:prstGeom>
        </p:spPr>
        <p:txBody>
          <a:bodyPr vert="horz" wrap="square" lIns="0" tIns="0" rIns="0" bIns="0" rtlCol="0" anchor="ctr">
            <a:spAutoFit/>
          </a:bodyPr>
          <a:lstStyle>
            <a:lvl1pPr algn="r">
              <a:defRPr sz="675">
                <a:solidFill>
                  <a:schemeClr val="tx1"/>
                </a:solidFill>
              </a:defRPr>
            </a:lvl1pPr>
          </a:lstStyle>
          <a:p>
            <a:endParaRPr lang="ru-RU" dirty="0"/>
          </a:p>
        </p:txBody>
      </p:sp>
    </p:spTree>
    <p:extLst>
      <p:ext uri="{BB962C8B-B14F-4D97-AF65-F5344CB8AC3E}">
        <p14:creationId xmlns:p14="http://schemas.microsoft.com/office/powerpoint/2010/main" val="3440331055"/>
      </p:ext>
    </p:extLst>
  </p:cSld>
  <p:clrMapOvr>
    <a:masterClrMapping/>
  </p:clrMapOvr>
  <p:extLst mod="1">
    <p:ext uri="{DCECCB84-F9BA-43D5-87BE-67443E8EF086}">
      <p15:sldGuideLst xmlns:p15="http://schemas.microsoft.com/office/powerpoint/2012/main"/>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p:cSld name="27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nvPr>
        </p:nvGraphicFramePr>
        <p:xfrm>
          <a:off x="1395" y="1775"/>
          <a:ext cx="1391" cy="1749"/>
        </p:xfrm>
        <a:graphic>
          <a:graphicData uri="http://schemas.openxmlformats.org/presentationml/2006/ole">
            <mc:AlternateContent xmlns:mc="http://schemas.openxmlformats.org/markup-compatibility/2006">
              <mc:Choice xmlns:v="urn:schemas-microsoft-com:vml" Requires="v">
                <p:oleObj spid="_x0000_s2869850" name="think-cell Slide" r:id="rId4" imgW="594" imgH="595" progId="TCLayout.ActiveDocument.1">
                  <p:embed/>
                </p:oleObj>
              </mc:Choice>
              <mc:Fallback>
                <p:oleObj name="think-cell Slide" r:id="rId4" imgW="594" imgH="595" progId="TCLayout.ActiveDocument.1">
                  <p:embed/>
                  <p:pic>
                    <p:nvPicPr>
                      <p:cNvPr id="3" name="Object 2" hidden="1"/>
                      <p:cNvPicPr/>
                      <p:nvPr/>
                    </p:nvPicPr>
                    <p:blipFill>
                      <a:blip r:embed="rId5"/>
                      <a:stretch>
                        <a:fillRect/>
                      </a:stretch>
                    </p:blipFill>
                    <p:spPr>
                      <a:xfrm>
                        <a:off x="1395" y="1775"/>
                        <a:ext cx="1391" cy="1749"/>
                      </a:xfrm>
                      <a:prstGeom prst="rect">
                        <a:avLst/>
                      </a:prstGeom>
                    </p:spPr>
                  </p:pic>
                </p:oleObj>
              </mc:Fallback>
            </mc:AlternateContent>
          </a:graphicData>
        </a:graphic>
      </p:graphicFrame>
      <p:sp>
        <p:nvSpPr>
          <p:cNvPr id="8" name="Textplatzhalter 2"/>
          <p:cNvSpPr>
            <a:spLocks noGrp="1"/>
          </p:cNvSpPr>
          <p:nvPr>
            <p:ph type="body" idx="1" hasCustomPrompt="1"/>
          </p:nvPr>
        </p:nvSpPr>
        <p:spPr>
          <a:xfrm>
            <a:off x="448945" y="803238"/>
            <a:ext cx="9794617" cy="662505"/>
          </a:xfrm>
          <a:prstGeom prst="rect">
            <a:avLst/>
          </a:prstGeom>
          <a:noFill/>
        </p:spPr>
        <p:txBody>
          <a:bodyPr anchor="t"/>
          <a:lstStyle>
            <a:lvl1pPr marL="0" marR="0" indent="0" algn="l" defTabSz="829097" rtl="0" eaLnBrk="1" fontAlgn="auto" latinLnBrk="0" hangingPunct="1">
              <a:lnSpc>
                <a:spcPct val="100000"/>
              </a:lnSpc>
              <a:spcBef>
                <a:spcPts val="0"/>
              </a:spcBef>
              <a:spcAft>
                <a:spcPts val="0"/>
              </a:spcAft>
              <a:buClr>
                <a:schemeClr val="tx2"/>
              </a:buClr>
              <a:buSzTx/>
              <a:buFontTx/>
              <a:buNone/>
              <a:tabLst/>
              <a:defRPr lang="en-GB" sz="1687" b="0" kern="1200" dirty="0" smtClean="0">
                <a:solidFill>
                  <a:srgbClr val="575757"/>
                </a:solidFill>
                <a:latin typeface="+mn-lt"/>
                <a:ea typeface="+mn-ea"/>
                <a:cs typeface="+mn-cs"/>
              </a:defRPr>
            </a:lvl1pPr>
            <a:lvl2pPr marL="377147" indent="0">
              <a:buNone/>
              <a:defRPr sz="1687" b="1"/>
            </a:lvl2pPr>
            <a:lvl3pPr marL="754290" indent="0">
              <a:buNone/>
              <a:defRPr sz="1462" b="1"/>
            </a:lvl3pPr>
            <a:lvl4pPr marL="1131438" indent="0">
              <a:buNone/>
              <a:defRPr sz="1350" b="1"/>
            </a:lvl4pPr>
            <a:lvl5pPr marL="1508584" indent="0">
              <a:buNone/>
              <a:defRPr sz="1350" b="1"/>
            </a:lvl5pPr>
            <a:lvl6pPr marL="1885731" indent="0">
              <a:buNone/>
              <a:defRPr sz="1350" b="1"/>
            </a:lvl6pPr>
            <a:lvl7pPr marL="2262878" indent="0">
              <a:buNone/>
              <a:defRPr sz="1350" b="1"/>
            </a:lvl7pPr>
            <a:lvl8pPr marL="2640024" indent="0">
              <a:buNone/>
              <a:defRPr sz="1350" b="1"/>
            </a:lvl8pPr>
            <a:lvl9pPr marL="3017169" indent="0">
              <a:buNone/>
              <a:defRPr sz="1350" b="1"/>
            </a:lvl9pPr>
          </a:lstStyle>
          <a:p>
            <a:pPr marL="0" lvl="0" indent="0" algn="l" defTabSz="829097" rtl="0" eaLnBrk="1" latinLnBrk="0" hangingPunct="1">
              <a:lnSpc>
                <a:spcPct val="100000"/>
              </a:lnSpc>
              <a:spcBef>
                <a:spcPts val="0"/>
              </a:spcBef>
              <a:buClr>
                <a:schemeClr val="tx2"/>
              </a:buClr>
              <a:buFontTx/>
              <a:buNone/>
            </a:pPr>
            <a:r>
              <a:rPr lang="ru-RU" dirty="0" err="1"/>
              <a:t>Click</a:t>
            </a:r>
            <a:r>
              <a:rPr lang="ru-RU" dirty="0"/>
              <a:t> </a:t>
            </a:r>
            <a:r>
              <a:rPr lang="ru-RU" dirty="0" err="1"/>
              <a:t>here</a:t>
            </a:r>
            <a:r>
              <a:rPr lang="ru-RU" dirty="0"/>
              <a:t> </a:t>
            </a:r>
            <a:r>
              <a:rPr lang="ru-RU" dirty="0" err="1"/>
              <a:t>to</a:t>
            </a:r>
            <a:r>
              <a:rPr lang="ru-RU" dirty="0"/>
              <a:t> </a:t>
            </a:r>
            <a:r>
              <a:rPr lang="ru-RU" dirty="0" err="1"/>
              <a:t>enter</a:t>
            </a:r>
            <a:r>
              <a:rPr lang="ru-RU" dirty="0"/>
              <a:t> </a:t>
            </a:r>
            <a:r>
              <a:rPr lang="ru-RU" dirty="0" err="1"/>
              <a:t>slide</a:t>
            </a:r>
            <a:r>
              <a:rPr lang="ru-RU" dirty="0"/>
              <a:t> </a:t>
            </a:r>
            <a:r>
              <a:rPr lang="ru-RU" dirty="0" err="1"/>
              <a:t>message</a:t>
            </a:r>
            <a:endParaRPr lang="ru-RU" dirty="0"/>
          </a:p>
        </p:txBody>
      </p:sp>
      <p:sp>
        <p:nvSpPr>
          <p:cNvPr id="2" name="Title 1"/>
          <p:cNvSpPr>
            <a:spLocks noGrp="1"/>
          </p:cNvSpPr>
          <p:nvPr>
            <p:ph type="title"/>
          </p:nvPr>
        </p:nvSpPr>
        <p:spPr/>
        <p:txBody>
          <a:bodyPr/>
          <a:lstStyle/>
          <a:p>
            <a:r>
              <a:rPr lang="ru-RU" dirty="0" err="1"/>
              <a:t>Click</a:t>
            </a:r>
            <a:r>
              <a:rPr lang="ru-RU" dirty="0"/>
              <a:t> </a:t>
            </a:r>
            <a:r>
              <a:rPr lang="ru-RU" dirty="0" err="1"/>
              <a:t>to</a:t>
            </a:r>
            <a:r>
              <a:rPr lang="ru-RU" dirty="0"/>
              <a:t> </a:t>
            </a:r>
            <a:r>
              <a:rPr lang="ru-RU" dirty="0" err="1"/>
              <a:t>edit</a:t>
            </a:r>
            <a:r>
              <a:rPr lang="ru-RU" dirty="0"/>
              <a:t> </a:t>
            </a:r>
            <a:r>
              <a:rPr lang="ru-RU" dirty="0" err="1"/>
              <a:t>Master</a:t>
            </a:r>
            <a:r>
              <a:rPr lang="ru-RU" dirty="0"/>
              <a:t> </a:t>
            </a:r>
            <a:r>
              <a:rPr lang="ru-RU" dirty="0" err="1"/>
              <a:t>title</a:t>
            </a:r>
            <a:r>
              <a:rPr lang="ru-RU" dirty="0"/>
              <a:t> </a:t>
            </a:r>
            <a:r>
              <a:rPr lang="ru-RU" dirty="0" err="1"/>
              <a:t>style</a:t>
            </a:r>
            <a:endParaRPr lang="ru-RU" dirty="0"/>
          </a:p>
        </p:txBody>
      </p:sp>
      <p:sp>
        <p:nvSpPr>
          <p:cNvPr id="10" name="Slide Number Placeholder 26"/>
          <p:cNvSpPr>
            <a:spLocks noGrp="1"/>
          </p:cNvSpPr>
          <p:nvPr>
            <p:ph type="sldNum" sz="quarter" idx="4"/>
          </p:nvPr>
        </p:nvSpPr>
        <p:spPr>
          <a:xfrm>
            <a:off x="10054940" y="7197954"/>
            <a:ext cx="183831" cy="103847"/>
          </a:xfrm>
          <a:prstGeom prst="rect">
            <a:avLst/>
          </a:prstGeom>
        </p:spPr>
        <p:txBody>
          <a:bodyPr vert="horz" wrap="square" lIns="0" tIns="0" rIns="0" bIns="0" rtlCol="0" anchor="ctr">
            <a:spAutoFit/>
          </a:bodyPr>
          <a:lstStyle>
            <a:lvl1pPr algn="r">
              <a:defRPr sz="675">
                <a:solidFill>
                  <a:schemeClr val="tx1"/>
                </a:solidFill>
              </a:defRPr>
            </a:lvl1pPr>
          </a:lstStyle>
          <a:p>
            <a:fld id="{E7E69083-84D8-4E59-86E6-37E14A15C756}" type="slidenum">
              <a:rPr lang="ru-RU" smtClean="0"/>
              <a:pPr/>
              <a:t>‹#›</a:t>
            </a:fld>
            <a:endParaRPr lang="ru-RU" dirty="0"/>
          </a:p>
        </p:txBody>
      </p:sp>
      <p:sp>
        <p:nvSpPr>
          <p:cNvPr id="12" name="Footer Placeholder 2"/>
          <p:cNvSpPr>
            <a:spLocks noGrp="1"/>
          </p:cNvSpPr>
          <p:nvPr>
            <p:ph type="ftr" sz="quarter" idx="3"/>
          </p:nvPr>
        </p:nvSpPr>
        <p:spPr>
          <a:xfrm>
            <a:off x="6117267" y="7197954"/>
            <a:ext cx="3681603" cy="103847"/>
          </a:xfrm>
          <a:prstGeom prst="rect">
            <a:avLst/>
          </a:prstGeom>
        </p:spPr>
        <p:txBody>
          <a:bodyPr vert="horz" wrap="square" lIns="0" tIns="0" rIns="0" bIns="0" rtlCol="0" anchor="ctr">
            <a:spAutoFit/>
          </a:bodyPr>
          <a:lstStyle>
            <a:lvl1pPr algn="r">
              <a:defRPr sz="675">
                <a:solidFill>
                  <a:schemeClr val="tx1"/>
                </a:solidFill>
              </a:defRPr>
            </a:lvl1pPr>
          </a:lstStyle>
          <a:p>
            <a:endParaRPr lang="ru-RU" dirty="0"/>
          </a:p>
        </p:txBody>
      </p:sp>
      <p:sp>
        <p:nvSpPr>
          <p:cNvPr id="9" name="Fußzeilenplatzhalter 7"/>
          <p:cNvSpPr txBox="1">
            <a:spLocks/>
          </p:cNvSpPr>
          <p:nvPr/>
        </p:nvSpPr>
        <p:spPr>
          <a:xfrm>
            <a:off x="448277" y="7182040"/>
            <a:ext cx="1890558" cy="169713"/>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290"/>
            <a:r>
              <a:rPr lang="ru-RU" sz="675" dirty="0">
                <a:solidFill>
                  <a:schemeClr val="tx1"/>
                </a:solidFill>
              </a:rPr>
              <a:t>© 2017 Deloitte </a:t>
            </a:r>
            <a:r>
              <a:rPr lang="ru-RU" sz="675" dirty="0" err="1">
                <a:solidFill>
                  <a:schemeClr val="tx1"/>
                </a:solidFill>
              </a:rPr>
              <a:t>Consulting</a:t>
            </a:r>
            <a:r>
              <a:rPr lang="ru-RU" sz="675" dirty="0">
                <a:solidFill>
                  <a:schemeClr val="tx1"/>
                </a:solidFill>
              </a:rPr>
              <a:t> LLC</a:t>
            </a:r>
          </a:p>
        </p:txBody>
      </p:sp>
    </p:spTree>
    <p:extLst>
      <p:ext uri="{BB962C8B-B14F-4D97-AF65-F5344CB8AC3E}">
        <p14:creationId xmlns:p14="http://schemas.microsoft.com/office/powerpoint/2010/main" val="1450321147"/>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custDataLst>
              <p:tags r:id="rId2"/>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874966" name="think-cell Slide" r:id="rId18" imgW="360" imgH="360" progId="TCLayout.ActiveDocument.1">
                  <p:embed/>
                </p:oleObj>
              </mc:Choice>
              <mc:Fallback>
                <p:oleObj name="think-cell Slide" r:id="rId18" imgW="360" imgH="360" progId="TCLayout.ActiveDocument.1">
                  <p:embed/>
                  <p:pic>
                    <p:nvPicPr>
                      <p:cNvPr id="4" name="Object 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 name="Picture 6" descr="H:\Invest\LOGO\Слайды\ОТКРЫТЫЕ ИСТОЧНИКИ (РАЗНОЕ)\НЛЭ\сайт НЛЭ\НЛЭ_15.jpg"/>
          <p:cNvPicPr>
            <a:picLocks noChangeAspect="1" noChangeArrowheads="1"/>
          </p:cNvPicPr>
          <p:nvPr>
            <p:custDataLst>
              <p:tags r:id="rId3"/>
            </p:custDataLst>
          </p:nvPr>
        </p:nvPicPr>
        <p:blipFill>
          <a:blip r:embed="rId20" cstate="screen">
            <a:extLst>
              <a:ext uri="{28A0092B-C50C-407E-A947-70E740481C1C}">
                <a14:useLocalDpi xmlns:a14="http://schemas.microsoft.com/office/drawing/2010/main"/>
              </a:ext>
            </a:extLst>
          </a:blip>
          <a:srcRect/>
          <a:stretch>
            <a:fillRect/>
          </a:stretch>
        </p:blipFill>
        <p:spPr bwMode="auto">
          <a:xfrm>
            <a:off x="2695234" y="4926116"/>
            <a:ext cx="2642174" cy="2633566"/>
          </a:xfrm>
          <a:prstGeom prst="rect">
            <a:avLst/>
          </a:prstGeom>
          <a:noFill/>
          <a:ln w="9525">
            <a:noFill/>
            <a:miter lim="800000"/>
            <a:headEnd/>
            <a:tailEnd/>
          </a:ln>
        </p:spPr>
      </p:pic>
      <p:pic>
        <p:nvPicPr>
          <p:cNvPr id="6" name="Picture 12" descr="Работа двухконсольного козлового крана RMG на ж/д фронте"/>
          <p:cNvPicPr>
            <a:picLocks noChangeAspect="1" noChangeArrowheads="1"/>
          </p:cNvPicPr>
          <p:nvPr>
            <p:custDataLst>
              <p:tags r:id="rId4"/>
            </p:custDataLst>
          </p:nvPr>
        </p:nvPicPr>
        <p:blipFill>
          <a:blip r:embed="rId21" cstate="screen">
            <a:extLst>
              <a:ext uri="{28A0092B-C50C-407E-A947-70E740481C1C}">
                <a14:useLocalDpi xmlns:a14="http://schemas.microsoft.com/office/drawing/2010/main"/>
              </a:ext>
            </a:extLst>
          </a:blip>
          <a:srcRect/>
          <a:stretch>
            <a:fillRect/>
          </a:stretch>
        </p:blipFill>
        <p:spPr bwMode="auto">
          <a:xfrm>
            <a:off x="8034486" y="4926116"/>
            <a:ext cx="2591036" cy="2633566"/>
          </a:xfrm>
          <a:prstGeom prst="rect">
            <a:avLst/>
          </a:prstGeom>
          <a:noFill/>
          <a:ln w="9525">
            <a:noFill/>
            <a:miter lim="800000"/>
            <a:headEnd/>
            <a:tailEnd/>
          </a:ln>
        </p:spPr>
      </p:pic>
      <p:pic>
        <p:nvPicPr>
          <p:cNvPr id="7" name="Picture 5" descr="H:\Invest\LOGO\Слайды\ОТКРЫТЫЕ ИСТОЧНИКИ (РАЗНОЕ)\НЛЭ\сайт НЛЭ\049.jpg"/>
          <p:cNvPicPr>
            <a:picLocks noChangeAspect="1" noChangeArrowheads="1"/>
          </p:cNvPicPr>
          <p:nvPr>
            <p:custDataLst>
              <p:tags r:id="rId5"/>
            </p:custDataLst>
          </p:nvPr>
        </p:nvPicPr>
        <p:blipFill>
          <a:blip r:embed="rId22" cstate="screen">
            <a:extLst>
              <a:ext uri="{28A0092B-C50C-407E-A947-70E740481C1C}">
                <a14:useLocalDpi xmlns:a14="http://schemas.microsoft.com/office/drawing/2010/main"/>
              </a:ext>
            </a:extLst>
          </a:blip>
          <a:srcRect/>
          <a:stretch>
            <a:fillRect/>
          </a:stretch>
        </p:blipFill>
        <p:spPr bwMode="auto">
          <a:xfrm>
            <a:off x="70108" y="4926116"/>
            <a:ext cx="2570201" cy="2633566"/>
          </a:xfrm>
          <a:prstGeom prst="rect">
            <a:avLst/>
          </a:prstGeom>
          <a:noFill/>
          <a:ln w="9525">
            <a:noFill/>
            <a:miter lim="800000"/>
            <a:headEnd/>
            <a:tailEnd/>
          </a:ln>
        </p:spPr>
      </p:pic>
      <p:pic>
        <p:nvPicPr>
          <p:cNvPr id="8" name="Picture 2" descr="H:\Invest\LOGO\Слайды\ОТКРЫТЫЕ ИСТОЧНИКИ (РАЗНОЕ)\НЛЭ\сайт НЛЭ\грузы_6.jpg"/>
          <p:cNvPicPr>
            <a:picLocks noChangeAspect="1" noChangeArrowheads="1"/>
          </p:cNvPicPr>
          <p:nvPr>
            <p:custDataLst>
              <p:tags r:id="rId6"/>
            </p:custDataLst>
          </p:nvPr>
        </p:nvPicPr>
        <p:blipFill>
          <a:blip r:embed="rId23" cstate="screen">
            <a:extLst>
              <a:ext uri="{28A0092B-C50C-407E-A947-70E740481C1C}">
                <a14:useLocalDpi xmlns:a14="http://schemas.microsoft.com/office/drawing/2010/main"/>
              </a:ext>
            </a:extLst>
          </a:blip>
          <a:srcRect/>
          <a:stretch>
            <a:fillRect/>
          </a:stretch>
        </p:blipFill>
        <p:spPr bwMode="auto">
          <a:xfrm>
            <a:off x="5394231" y="4926116"/>
            <a:ext cx="2583461" cy="2633566"/>
          </a:xfrm>
          <a:prstGeom prst="rect">
            <a:avLst/>
          </a:prstGeom>
          <a:noFill/>
          <a:ln w="9525">
            <a:noFill/>
            <a:miter lim="800000"/>
            <a:headEnd/>
            <a:tailEnd/>
          </a:ln>
        </p:spPr>
      </p:pic>
      <p:sp>
        <p:nvSpPr>
          <p:cNvPr id="10" name="Working Draft Text" hidden="1"/>
          <p:cNvSpPr txBox="1">
            <a:spLocks noChangeArrowheads="1"/>
          </p:cNvSpPr>
          <p:nvPr>
            <p:custDataLst>
              <p:tags r:id="rId7"/>
            </p:custDataLst>
          </p:nvPr>
        </p:nvSpPr>
        <p:spPr bwMode="auto">
          <a:xfrm>
            <a:off x="3149803" y="385665"/>
            <a:ext cx="860813" cy="121123"/>
          </a:xfrm>
          <a:prstGeom prst="rect">
            <a:avLst/>
          </a:prstGeom>
          <a:noFill/>
          <a:ln>
            <a:noFill/>
          </a:ln>
          <a:effectLst/>
          <a:extLst/>
        </p:spPr>
        <p:txBody>
          <a:bodyPr wrap="none" lIns="0" tIns="0" rIns="0" bIns="0">
            <a:spAutoFit/>
          </a:bodyPr>
          <a:lstStyle/>
          <a:p>
            <a:pPr>
              <a:defRPr/>
            </a:pPr>
            <a:r>
              <a:rPr lang="en-US" sz="787" b="1">
                <a:solidFill>
                  <a:srgbClr val="000000"/>
                </a:solidFill>
                <a:latin typeface="Arial" pitchFamily="34" charset="0"/>
                <a:cs typeface="+mn-cs"/>
              </a:rPr>
              <a:t>WORKING DRAFT</a:t>
            </a:r>
          </a:p>
        </p:txBody>
      </p:sp>
      <p:sp>
        <p:nvSpPr>
          <p:cNvPr id="11" name="Working Draft" hidden="1"/>
          <p:cNvSpPr txBox="1">
            <a:spLocks noChangeArrowheads="1"/>
          </p:cNvSpPr>
          <p:nvPr>
            <p:custDataLst>
              <p:tags r:id="rId8"/>
            </p:custDataLst>
          </p:nvPr>
        </p:nvSpPr>
        <p:spPr bwMode="auto">
          <a:xfrm>
            <a:off x="3149777" y="560641"/>
            <a:ext cx="2564805" cy="121123"/>
          </a:xfrm>
          <a:prstGeom prst="rect">
            <a:avLst/>
          </a:prstGeom>
          <a:noFill/>
          <a:ln>
            <a:noFill/>
          </a:ln>
          <a:effectLst/>
          <a:extLst/>
        </p:spPr>
        <p:txBody>
          <a:bodyPr wrap="none" lIns="0" tIns="0" rIns="0" bIns="0">
            <a:spAutoFit/>
          </a:bodyPr>
          <a:lstStyle/>
          <a:p>
            <a:pPr>
              <a:defRPr/>
            </a:pPr>
            <a:r>
              <a:rPr lang="en-US" sz="787">
                <a:solidFill>
                  <a:srgbClr val="000000"/>
                </a:solidFill>
                <a:latin typeface="Arial" pitchFamily="34" charset="0"/>
                <a:cs typeface="+mn-cs"/>
              </a:rPr>
              <a:t>Last Modified 02.09.2011 1:37:32 Russian Standard Time</a:t>
            </a:r>
          </a:p>
        </p:txBody>
      </p:sp>
      <p:sp>
        <p:nvSpPr>
          <p:cNvPr id="12" name="Printed" hidden="1"/>
          <p:cNvSpPr txBox="1">
            <a:spLocks noChangeArrowheads="1"/>
          </p:cNvSpPr>
          <p:nvPr>
            <p:custDataLst>
              <p:tags r:id="rId9"/>
            </p:custDataLst>
          </p:nvPr>
        </p:nvSpPr>
        <p:spPr bwMode="auto">
          <a:xfrm>
            <a:off x="3149780" y="737403"/>
            <a:ext cx="318998" cy="121123"/>
          </a:xfrm>
          <a:prstGeom prst="rect">
            <a:avLst/>
          </a:prstGeom>
          <a:noFill/>
          <a:ln>
            <a:noFill/>
          </a:ln>
          <a:effectLst/>
          <a:extLst/>
        </p:spPr>
        <p:txBody>
          <a:bodyPr wrap="none" lIns="0" tIns="0" rIns="0" bIns="0">
            <a:spAutoFit/>
          </a:bodyPr>
          <a:lstStyle/>
          <a:p>
            <a:pPr>
              <a:defRPr/>
            </a:pPr>
            <a:r>
              <a:rPr lang="en-US" sz="787">
                <a:solidFill>
                  <a:srgbClr val="000000"/>
                </a:solidFill>
                <a:latin typeface="Arial" pitchFamily="34" charset="0"/>
                <a:cs typeface="+mn-cs"/>
              </a:rPr>
              <a:t>Printed</a:t>
            </a:r>
          </a:p>
        </p:txBody>
      </p:sp>
      <p:sp>
        <p:nvSpPr>
          <p:cNvPr id="13" name="McK Document type" hidden="1"/>
          <p:cNvSpPr txBox="1">
            <a:spLocks noChangeArrowheads="1"/>
          </p:cNvSpPr>
          <p:nvPr>
            <p:custDataLst>
              <p:tags r:id="rId10"/>
            </p:custDataLst>
          </p:nvPr>
        </p:nvSpPr>
        <p:spPr bwMode="auto">
          <a:xfrm>
            <a:off x="1793666" y="4089421"/>
            <a:ext cx="5888546" cy="190373"/>
          </a:xfrm>
          <a:prstGeom prst="rect">
            <a:avLst/>
          </a:prstGeom>
          <a:noFill/>
          <a:ln>
            <a:noFill/>
          </a:ln>
          <a:effectLst/>
          <a:extLst/>
        </p:spPr>
        <p:txBody>
          <a:bodyPr lIns="0" tIns="0" rIns="0" bIns="0" anchor="b">
            <a:spAutoFit/>
          </a:bodyPr>
          <a:lstStyle/>
          <a:p>
            <a:pPr>
              <a:defRPr/>
            </a:pPr>
            <a:r>
              <a:rPr lang="ru-RU" sz="1237">
                <a:solidFill>
                  <a:srgbClr val="002960"/>
                </a:solidFill>
                <a:latin typeface="Arial" pitchFamily="34" charset="0"/>
                <a:cs typeface="+mn-cs"/>
              </a:rPr>
              <a:t>Докладчик: </a:t>
            </a:r>
          </a:p>
        </p:txBody>
      </p:sp>
      <p:sp>
        <p:nvSpPr>
          <p:cNvPr id="14" name="McK Date" hidden="1"/>
          <p:cNvSpPr txBox="1">
            <a:spLocks noChangeArrowheads="1"/>
          </p:cNvSpPr>
          <p:nvPr>
            <p:custDataLst>
              <p:tags r:id="rId11"/>
            </p:custDataLst>
          </p:nvPr>
        </p:nvSpPr>
        <p:spPr bwMode="auto">
          <a:xfrm>
            <a:off x="4699095" y="7202607"/>
            <a:ext cx="5888546" cy="190373"/>
          </a:xfrm>
          <a:prstGeom prst="rect">
            <a:avLst/>
          </a:prstGeom>
          <a:noFill/>
          <a:ln>
            <a:noFill/>
          </a:ln>
          <a:effectLst/>
          <a:extLst/>
        </p:spPr>
        <p:txBody>
          <a:bodyPr lIns="0" tIns="0" rIns="0" bIns="0">
            <a:spAutoFit/>
          </a:bodyPr>
          <a:lstStyle/>
          <a:p>
            <a:pPr algn="r">
              <a:defRPr/>
            </a:pPr>
            <a:r>
              <a:rPr lang="ru-RU" sz="1237">
                <a:solidFill>
                  <a:srgbClr val="FFFFFF"/>
                </a:solidFill>
                <a:latin typeface="Arial" pitchFamily="34" charset="0"/>
                <a:cs typeface="+mn-cs"/>
              </a:rPr>
              <a:t>ДАТА</a:t>
            </a:r>
          </a:p>
        </p:txBody>
      </p:sp>
      <p:sp>
        <p:nvSpPr>
          <p:cNvPr id="15" name="doc id"/>
          <p:cNvSpPr txBox="1">
            <a:spLocks noChangeArrowheads="1"/>
          </p:cNvSpPr>
          <p:nvPr>
            <p:custDataLst>
              <p:tags r:id="rId12"/>
            </p:custDataLst>
          </p:nvPr>
        </p:nvSpPr>
        <p:spPr bwMode="auto">
          <a:xfrm>
            <a:off x="10072467" y="41069"/>
            <a:ext cx="352290" cy="137481"/>
          </a:xfrm>
          <a:prstGeom prst="rect">
            <a:avLst/>
          </a:prstGeom>
          <a:noFill/>
          <a:ln>
            <a:noFill/>
          </a:ln>
          <a:effectLst/>
          <a:extLst/>
        </p:spPr>
        <p:txBody>
          <a:bodyPr wrap="none" lIns="0" tIns="0" rIns="0" bIns="0"/>
          <a:lstStyle/>
          <a:p>
            <a:pPr algn="r">
              <a:defRPr/>
            </a:pPr>
            <a:endParaRPr lang="ru-RU" sz="675">
              <a:solidFill>
                <a:srgbClr val="000000"/>
              </a:solidFill>
              <a:latin typeface="Arial" pitchFamily="34" charset="0"/>
              <a:cs typeface="+mn-cs"/>
            </a:endParaRPr>
          </a:p>
        </p:txBody>
      </p:sp>
      <p:sp>
        <p:nvSpPr>
          <p:cNvPr id="17" name="Line 6"/>
          <p:cNvSpPr>
            <a:spLocks noChangeShapeType="1"/>
          </p:cNvSpPr>
          <p:nvPr>
            <p:custDataLst>
              <p:tags r:id="rId13"/>
            </p:custDataLst>
          </p:nvPr>
        </p:nvSpPr>
        <p:spPr bwMode="auto">
          <a:xfrm>
            <a:off x="1714100" y="712430"/>
            <a:ext cx="8977713" cy="1785"/>
          </a:xfrm>
          <a:prstGeom prst="line">
            <a:avLst/>
          </a:prstGeom>
          <a:noFill/>
          <a:ln w="144000">
            <a:solidFill>
              <a:schemeClr val="hlink"/>
            </a:solidFill>
            <a:round/>
            <a:headEnd/>
            <a:tailEnd/>
          </a:ln>
          <a:extLst/>
        </p:spPr>
        <p:txBody>
          <a:bodyPr lIns="102623" tIns="51314" rIns="102623" bIns="51314"/>
          <a:lstStyle/>
          <a:p>
            <a:pPr>
              <a:defRPr/>
            </a:pPr>
            <a:endParaRPr lang="ru-RU" sz="1350">
              <a:solidFill>
                <a:srgbClr val="000000"/>
              </a:solidFill>
              <a:latin typeface="Arial" pitchFamily="34" charset="0"/>
              <a:cs typeface="+mn-cs"/>
            </a:endParaRPr>
          </a:p>
        </p:txBody>
      </p:sp>
      <p:grpSp>
        <p:nvGrpSpPr>
          <p:cNvPr id="18" name="Group 1239"/>
          <p:cNvGrpSpPr>
            <a:grpSpLocks/>
          </p:cNvGrpSpPr>
          <p:nvPr/>
        </p:nvGrpSpPr>
        <p:grpSpPr bwMode="auto">
          <a:xfrm>
            <a:off x="1714128" y="469605"/>
            <a:ext cx="8890588" cy="101771"/>
            <a:chOff x="912" y="263"/>
            <a:chExt cx="4694" cy="57"/>
          </a:xfrm>
        </p:grpSpPr>
        <p:sp>
          <p:nvSpPr>
            <p:cNvPr id="19" name="WordArt 1240"/>
            <p:cNvSpPr>
              <a:spLocks noChangeArrowheads="1" noChangeShapeType="1" noTextEdit="1"/>
            </p:cNvSpPr>
            <p:nvPr userDrawn="1">
              <p:custDataLst>
                <p:tags r:id="rId14"/>
              </p:custDataLst>
            </p:nvPr>
          </p:nvSpPr>
          <p:spPr bwMode="auto">
            <a:xfrm>
              <a:off x="5142" y="272"/>
              <a:ext cx="464" cy="48"/>
            </a:xfrm>
            <a:prstGeom prst="rect">
              <a:avLst/>
            </a:prstGeom>
          </p:spPr>
          <p:txBody>
            <a:bodyPr wrap="none" fromWordArt="1">
              <a:prstTxWarp prst="textPlain">
                <a:avLst>
                  <a:gd name="adj" fmla="val 50000"/>
                </a:avLst>
              </a:prstTxWarp>
            </a:bodyPr>
            <a:lstStyle/>
            <a:p>
              <a:pPr algn="ctr"/>
              <a:r>
                <a:rPr lang="en-US" sz="3037" kern="10">
                  <a:ln w="9525">
                    <a:noFill/>
                    <a:round/>
                    <a:headEnd/>
                    <a:tailEnd/>
                  </a:ln>
                  <a:solidFill>
                    <a:srgbClr val="002960"/>
                  </a:solidFill>
                  <a:latin typeface="Arial"/>
                  <a:cs typeface="Arial"/>
                </a:rPr>
                <a:t>WWW.NMTP.RU</a:t>
              </a:r>
              <a:endParaRPr lang="ru-RU" sz="3037" kern="10">
                <a:ln w="9525">
                  <a:noFill/>
                  <a:round/>
                  <a:headEnd/>
                  <a:tailEnd/>
                </a:ln>
                <a:solidFill>
                  <a:srgbClr val="002960"/>
                </a:solidFill>
                <a:latin typeface="Arial"/>
                <a:cs typeface="Arial"/>
              </a:endParaRPr>
            </a:p>
          </p:txBody>
        </p:sp>
        <p:sp>
          <p:nvSpPr>
            <p:cNvPr id="20" name="WordArt 1241"/>
            <p:cNvSpPr>
              <a:spLocks noChangeArrowheads="1" noChangeShapeType="1" noTextEdit="1"/>
            </p:cNvSpPr>
            <p:nvPr userDrawn="1">
              <p:custDataLst>
                <p:tags r:id="rId15"/>
              </p:custDataLst>
            </p:nvPr>
          </p:nvSpPr>
          <p:spPr bwMode="auto">
            <a:xfrm>
              <a:off x="912" y="263"/>
              <a:ext cx="1502" cy="57"/>
            </a:xfrm>
            <a:prstGeom prst="rect">
              <a:avLst/>
            </a:prstGeom>
          </p:spPr>
          <p:txBody>
            <a:bodyPr wrap="none" fromWordArt="1">
              <a:prstTxWarp prst="textPlain">
                <a:avLst>
                  <a:gd name="adj" fmla="val 50000"/>
                </a:avLst>
              </a:prstTxWarp>
            </a:bodyPr>
            <a:lstStyle/>
            <a:p>
              <a:pPr algn="ctr"/>
              <a:r>
                <a:rPr lang="ru-RU" sz="3037" kern="10">
                  <a:ln w="9525">
                    <a:noFill/>
                    <a:round/>
                    <a:headEnd/>
                    <a:tailEnd/>
                  </a:ln>
                  <a:solidFill>
                    <a:srgbClr val="002960"/>
                  </a:solidFill>
                  <a:latin typeface="Arial"/>
                  <a:cs typeface="Arial"/>
                </a:rPr>
                <a:t>НОВОРОССИЙСКИЙ МОРСКОЙ ТОРГОВЫЙ ПОРТ</a:t>
              </a:r>
            </a:p>
          </p:txBody>
        </p:sp>
        <p:sp>
          <p:nvSpPr>
            <p:cNvPr id="21" name="WordArt 1242"/>
            <p:cNvSpPr>
              <a:spLocks noChangeArrowheads="1" noChangeShapeType="1" noTextEdit="1"/>
            </p:cNvSpPr>
            <p:nvPr userDrawn="1">
              <p:custDataLst>
                <p:tags r:id="rId16"/>
              </p:custDataLst>
            </p:nvPr>
          </p:nvSpPr>
          <p:spPr bwMode="auto">
            <a:xfrm>
              <a:off x="2465" y="269"/>
              <a:ext cx="447" cy="51"/>
            </a:xfrm>
            <a:prstGeom prst="rect">
              <a:avLst/>
            </a:prstGeom>
          </p:spPr>
          <p:txBody>
            <a:bodyPr wrap="none" fromWordArt="1">
              <a:prstTxWarp prst="textPlain">
                <a:avLst>
                  <a:gd name="adj" fmla="val 50000"/>
                </a:avLst>
              </a:prstTxWarp>
            </a:bodyPr>
            <a:lstStyle/>
            <a:p>
              <a:pPr algn="ctr"/>
              <a:r>
                <a:rPr lang="ru-RU" sz="3037" kern="10">
                  <a:ln w="9525">
                    <a:noFill/>
                    <a:round/>
                    <a:headEnd/>
                    <a:tailEnd/>
                  </a:ln>
                  <a:solidFill>
                    <a:srgbClr val="ED1C24"/>
                  </a:solidFill>
                  <a:latin typeface="Arial"/>
                  <a:cs typeface="Arial"/>
                </a:rPr>
                <a:t>НМТП </a:t>
              </a:r>
              <a:r>
                <a:rPr lang="en-US" sz="3037" kern="10">
                  <a:ln w="9525">
                    <a:noFill/>
                    <a:round/>
                    <a:headEnd/>
                    <a:tailEnd/>
                  </a:ln>
                  <a:solidFill>
                    <a:srgbClr val="ED1C24"/>
                  </a:solidFill>
                  <a:latin typeface="Arial"/>
                  <a:cs typeface="Arial"/>
                </a:rPr>
                <a:t>I NCSP</a:t>
              </a:r>
              <a:endParaRPr lang="ru-RU" sz="3037" kern="10">
                <a:ln w="9525">
                  <a:noFill/>
                  <a:round/>
                  <a:headEnd/>
                  <a:tailEnd/>
                </a:ln>
                <a:solidFill>
                  <a:srgbClr val="ED1C24"/>
                </a:solidFill>
                <a:latin typeface="Arial"/>
                <a:cs typeface="Arial"/>
              </a:endParaRPr>
            </a:p>
          </p:txBody>
        </p:sp>
      </p:grpSp>
      <p:sp>
        <p:nvSpPr>
          <p:cNvPr id="13314" name="Rectangle 1026"/>
          <p:cNvSpPr>
            <a:spLocks noGrp="1" noChangeArrowheads="1"/>
          </p:cNvSpPr>
          <p:nvPr>
            <p:ph type="ctrTitle"/>
          </p:nvPr>
        </p:nvSpPr>
        <p:spPr>
          <a:xfrm>
            <a:off x="1704656" y="1239141"/>
            <a:ext cx="7920843" cy="363465"/>
          </a:xfrm>
        </p:spPr>
        <p:txBody>
          <a:bodyPr anchor="t"/>
          <a:lstStyle>
            <a:lvl1pPr>
              <a:defRPr sz="2362" b="0">
                <a:solidFill>
                  <a:schemeClr val="folHlink"/>
                </a:solidFill>
              </a:defRPr>
            </a:lvl1pPr>
          </a:lstStyle>
          <a:p>
            <a:pPr lvl="0"/>
            <a:r>
              <a:rPr lang="ru-RU" altLang="zh-CN" noProof="0"/>
              <a:t>Click to edit Master title</a:t>
            </a:r>
          </a:p>
        </p:txBody>
      </p:sp>
      <p:sp>
        <p:nvSpPr>
          <p:cNvPr id="13315" name="Rectangle 1027"/>
          <p:cNvSpPr>
            <a:spLocks noGrp="1" noChangeArrowheads="1"/>
          </p:cNvSpPr>
          <p:nvPr>
            <p:ph type="subTitle" idx="1"/>
          </p:nvPr>
        </p:nvSpPr>
        <p:spPr>
          <a:xfrm>
            <a:off x="1704656" y="3003185"/>
            <a:ext cx="7920843" cy="190387"/>
          </a:xfrm>
        </p:spPr>
        <p:txBody>
          <a:bodyPr>
            <a:spAutoFit/>
          </a:bodyPr>
          <a:lstStyle>
            <a:lvl1pPr>
              <a:defRPr sz="1237">
                <a:solidFill>
                  <a:schemeClr val="folHlink"/>
                </a:solidFill>
              </a:defRPr>
            </a:lvl1pPr>
          </a:lstStyle>
          <a:p>
            <a:pPr lvl="0"/>
            <a:r>
              <a:rPr lang="ru-RU" altLang="zh-CN" noProof="0"/>
              <a:t>Click to edit Master subtitle style</a:t>
            </a:r>
          </a:p>
        </p:txBody>
      </p:sp>
    </p:spTree>
    <p:extLst>
      <p:ext uri="{BB962C8B-B14F-4D97-AF65-F5344CB8AC3E}">
        <p14:creationId xmlns:p14="http://schemas.microsoft.com/office/powerpoint/2010/main" val="3539350419"/>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4" name="Rectangle 280"/>
          <p:cNvSpPr>
            <a:spLocks noGrp="1" noChangeArrowheads="1"/>
          </p:cNvSpPr>
          <p:nvPr>
            <p:ph type="sldNum" sz="quarter" idx="10"/>
            <p:custDataLst>
              <p:tags r:id="rId1"/>
            </p:custDataLst>
          </p:nvPr>
        </p:nvSpPr>
        <p:spPr>
          <a:xfrm>
            <a:off x="9985749" y="7238292"/>
            <a:ext cx="442796" cy="247939"/>
          </a:xfrm>
          <a:ln/>
        </p:spPr>
        <p:txBody>
          <a:bodyPr/>
          <a:lstStyle>
            <a:lvl1pPr algn="r">
              <a:defRPr sz="1575">
                <a:solidFill>
                  <a:schemeClr val="bg1"/>
                </a:solidFill>
                <a:latin typeface="Franklin Gothic Demi" panose="020B0703020102020204" pitchFamily="34" charset="0"/>
              </a:defRPr>
            </a:lvl1pPr>
          </a:lstStyle>
          <a:p>
            <a:pPr>
              <a:defRPr/>
            </a:pPr>
            <a:fld id="{A019386E-7EA0-4753-8DBC-2BD68DB44575}" type="slidenum">
              <a:rPr lang="ru-RU" smtClean="0"/>
              <a:pPr>
                <a:defRPr/>
              </a:pPr>
              <a:t>‹#›</a:t>
            </a:fld>
            <a:r>
              <a:rPr lang="ru-RU"/>
              <a:t> </a:t>
            </a:r>
          </a:p>
        </p:txBody>
      </p:sp>
    </p:spTree>
    <p:extLst>
      <p:ext uri="{BB962C8B-B14F-4D97-AF65-F5344CB8AC3E}">
        <p14:creationId xmlns:p14="http://schemas.microsoft.com/office/powerpoint/2010/main" val="1664712065"/>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4740" y="4858267"/>
            <a:ext cx="9087566" cy="519237"/>
          </a:xfrm>
        </p:spPr>
        <p:txBody>
          <a:bodyPr anchor="t"/>
          <a:lstStyle>
            <a:lvl1pPr algn="l">
              <a:defRPr sz="3374" b="1" cap="all"/>
            </a:lvl1pPr>
          </a:lstStyle>
          <a:p>
            <a:r>
              <a:rPr lang="ru-RU"/>
              <a:t>Образец заголовка</a:t>
            </a:r>
          </a:p>
        </p:txBody>
      </p:sp>
      <p:sp>
        <p:nvSpPr>
          <p:cNvPr id="3" name="Текст 2"/>
          <p:cNvSpPr>
            <a:spLocks noGrp="1"/>
          </p:cNvSpPr>
          <p:nvPr>
            <p:ph type="body" idx="1"/>
          </p:nvPr>
        </p:nvSpPr>
        <p:spPr>
          <a:xfrm>
            <a:off x="844740" y="3204919"/>
            <a:ext cx="9087566" cy="1653344"/>
          </a:xfrm>
        </p:spPr>
        <p:txBody>
          <a:bodyPr anchor="b"/>
          <a:lstStyle>
            <a:lvl1pPr marL="0" indent="0">
              <a:buNone/>
              <a:defRPr sz="1687"/>
            </a:lvl1pPr>
            <a:lvl2pPr marL="384801" indent="0">
              <a:buNone/>
              <a:defRPr sz="1575"/>
            </a:lvl2pPr>
            <a:lvl3pPr marL="769602" indent="0">
              <a:buNone/>
              <a:defRPr sz="1350"/>
            </a:lvl3pPr>
            <a:lvl4pPr marL="1154406" indent="0">
              <a:buNone/>
              <a:defRPr sz="1237"/>
            </a:lvl4pPr>
            <a:lvl5pPr marL="1539209" indent="0">
              <a:buNone/>
              <a:defRPr sz="1237"/>
            </a:lvl5pPr>
            <a:lvl6pPr marL="1924012" indent="0">
              <a:buNone/>
              <a:defRPr sz="1237"/>
            </a:lvl6pPr>
            <a:lvl7pPr marL="2308813" indent="0">
              <a:buNone/>
              <a:defRPr sz="1237"/>
            </a:lvl7pPr>
            <a:lvl8pPr marL="2693614" indent="0">
              <a:buNone/>
              <a:defRPr sz="1237"/>
            </a:lvl8pPr>
            <a:lvl9pPr marL="3078415" indent="0">
              <a:buNone/>
              <a:defRPr sz="1237"/>
            </a:lvl9pPr>
          </a:lstStyle>
          <a:p>
            <a:pPr lvl="0"/>
            <a:r>
              <a:rPr lang="ru-RU"/>
              <a:t>Образец текста</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9BBAA345-C04B-43F2-B482-8F73DB82F7A6}" type="slidenum">
              <a:rPr lang="ru-RU"/>
              <a:pPr>
                <a:defRPr/>
              </a:pPr>
              <a:t>‹#›</a:t>
            </a:fld>
            <a:r>
              <a:rPr lang="ru-RU"/>
              <a:t> </a:t>
            </a:r>
          </a:p>
        </p:txBody>
      </p:sp>
    </p:spTree>
    <p:extLst>
      <p:ext uri="{BB962C8B-B14F-4D97-AF65-F5344CB8AC3E}">
        <p14:creationId xmlns:p14="http://schemas.microsoft.com/office/powerpoint/2010/main" val="2487476813"/>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1733065" y="2381818"/>
            <a:ext cx="2475500" cy="1374811"/>
          </a:xfrm>
        </p:spPr>
        <p:txBody>
          <a:bodyPr/>
          <a:lstStyle>
            <a:lvl1pPr>
              <a:defRPr sz="2362"/>
            </a:lvl1pPr>
            <a:lvl2pPr>
              <a:defRPr sz="2024"/>
            </a:lvl2pPr>
            <a:lvl3pPr>
              <a:defRPr sz="1687"/>
            </a:lvl3pPr>
            <a:lvl4pPr>
              <a:defRPr sz="1575"/>
            </a:lvl4pPr>
            <a:lvl5pPr>
              <a:defRPr sz="1575"/>
            </a:lvl5pPr>
            <a:lvl6pPr>
              <a:defRPr sz="1575"/>
            </a:lvl6pPr>
            <a:lvl7pPr>
              <a:defRPr sz="1575"/>
            </a:lvl7pPr>
            <a:lvl8pPr>
              <a:defRPr sz="1575"/>
            </a:lvl8pPr>
            <a:lvl9pPr>
              <a:defRPr sz="1575"/>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390384" y="2381818"/>
            <a:ext cx="2475501" cy="1374811"/>
          </a:xfrm>
        </p:spPr>
        <p:txBody>
          <a:bodyPr/>
          <a:lstStyle>
            <a:lvl1pPr>
              <a:defRPr sz="2362"/>
            </a:lvl1pPr>
            <a:lvl2pPr>
              <a:defRPr sz="2024"/>
            </a:lvl2pPr>
            <a:lvl3pPr>
              <a:defRPr sz="1687"/>
            </a:lvl3pPr>
            <a:lvl4pPr>
              <a:defRPr sz="1575"/>
            </a:lvl4pPr>
            <a:lvl5pPr>
              <a:defRPr sz="1575"/>
            </a:lvl5pPr>
            <a:lvl6pPr>
              <a:defRPr sz="1575"/>
            </a:lvl6pPr>
            <a:lvl7pPr>
              <a:defRPr sz="1575"/>
            </a:lvl7pPr>
            <a:lvl8pPr>
              <a:defRPr sz="1575"/>
            </a:lvl8pPr>
            <a:lvl9pPr>
              <a:defRPr sz="1575"/>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92779363-4EC6-4A87-8191-B0E76E3500A1}" type="slidenum">
              <a:rPr lang="ru-RU"/>
              <a:pPr>
                <a:defRPr/>
              </a:pPr>
              <a:t>‹#›</a:t>
            </a:fld>
            <a:r>
              <a:rPr lang="ru-RU"/>
              <a:t> </a:t>
            </a:r>
          </a:p>
        </p:txBody>
      </p:sp>
    </p:spTree>
    <p:extLst>
      <p:ext uri="{BB962C8B-B14F-4D97-AF65-F5344CB8AC3E}">
        <p14:creationId xmlns:p14="http://schemas.microsoft.com/office/powerpoint/2010/main" val="13219005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17" y="1268052"/>
            <a:ext cx="9623579" cy="294234"/>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534143" y="1692649"/>
            <a:ext cx="4723717" cy="705261"/>
          </a:xfrm>
        </p:spPr>
        <p:txBody>
          <a:bodyPr anchor="b"/>
          <a:lstStyle>
            <a:lvl1pPr marL="0" indent="0">
              <a:buNone/>
              <a:defRPr sz="2699" b="1"/>
            </a:lvl1pPr>
            <a:lvl2pPr marL="513111" indent="0">
              <a:buNone/>
              <a:defRPr sz="2249" b="1"/>
            </a:lvl2pPr>
            <a:lvl3pPr marL="1026248" indent="0">
              <a:buNone/>
              <a:defRPr sz="2024" b="1"/>
            </a:lvl3pPr>
            <a:lvl4pPr marL="1539372" indent="0">
              <a:buNone/>
              <a:defRPr sz="1800" b="1"/>
            </a:lvl4pPr>
            <a:lvl5pPr marL="2052495" indent="0">
              <a:buNone/>
              <a:defRPr sz="1800" b="1"/>
            </a:lvl5pPr>
            <a:lvl6pPr marL="2565618" indent="0">
              <a:buNone/>
              <a:defRPr sz="1800" b="1"/>
            </a:lvl6pPr>
            <a:lvl7pPr marL="3078741" indent="0">
              <a:buNone/>
              <a:defRPr sz="1800" b="1"/>
            </a:lvl7pPr>
            <a:lvl8pPr marL="3591864" indent="0">
              <a:buNone/>
              <a:defRPr sz="1800" b="1"/>
            </a:lvl8pPr>
            <a:lvl9pPr marL="4104991" indent="0">
              <a:buNone/>
              <a:defRPr sz="1800" b="1"/>
            </a:lvl9pPr>
          </a:lstStyle>
          <a:p>
            <a:pPr lvl="0"/>
            <a:r>
              <a:rPr lang="ru-RU"/>
              <a:t>Образец текста</a:t>
            </a:r>
          </a:p>
        </p:txBody>
      </p:sp>
      <p:sp>
        <p:nvSpPr>
          <p:cNvPr id="4" name="Объект 3"/>
          <p:cNvSpPr>
            <a:spLocks noGrp="1"/>
          </p:cNvSpPr>
          <p:nvPr>
            <p:ph sz="half" idx="2"/>
          </p:nvPr>
        </p:nvSpPr>
        <p:spPr>
          <a:xfrm>
            <a:off x="534143" y="2397885"/>
            <a:ext cx="4723717" cy="4354758"/>
          </a:xfrm>
        </p:spPr>
        <p:txBody>
          <a:bodyPr/>
          <a:lstStyle>
            <a:lvl1pPr>
              <a:defRPr sz="2699"/>
            </a:lvl1pPr>
            <a:lvl2pPr>
              <a:defRPr sz="2249"/>
            </a:lvl2pPr>
            <a:lvl3pPr>
              <a:defRPr sz="2024"/>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432087" y="1692649"/>
            <a:ext cx="4725611" cy="705261"/>
          </a:xfrm>
        </p:spPr>
        <p:txBody>
          <a:bodyPr anchor="b"/>
          <a:lstStyle>
            <a:lvl1pPr marL="0" indent="0">
              <a:buNone/>
              <a:defRPr sz="2699" b="1"/>
            </a:lvl1pPr>
            <a:lvl2pPr marL="513111" indent="0">
              <a:buNone/>
              <a:defRPr sz="2249" b="1"/>
            </a:lvl2pPr>
            <a:lvl3pPr marL="1026248" indent="0">
              <a:buNone/>
              <a:defRPr sz="2024" b="1"/>
            </a:lvl3pPr>
            <a:lvl4pPr marL="1539372" indent="0">
              <a:buNone/>
              <a:defRPr sz="1800" b="1"/>
            </a:lvl4pPr>
            <a:lvl5pPr marL="2052495" indent="0">
              <a:buNone/>
              <a:defRPr sz="1800" b="1"/>
            </a:lvl5pPr>
            <a:lvl6pPr marL="2565618" indent="0">
              <a:buNone/>
              <a:defRPr sz="1800" b="1"/>
            </a:lvl6pPr>
            <a:lvl7pPr marL="3078741" indent="0">
              <a:buNone/>
              <a:defRPr sz="1800" b="1"/>
            </a:lvl7pPr>
            <a:lvl8pPr marL="3591864" indent="0">
              <a:buNone/>
              <a:defRPr sz="1800" b="1"/>
            </a:lvl8pPr>
            <a:lvl9pPr marL="4104991" indent="0">
              <a:buNone/>
              <a:defRPr sz="1800" b="1"/>
            </a:lvl9pPr>
          </a:lstStyle>
          <a:p>
            <a:pPr lvl="0"/>
            <a:r>
              <a:rPr lang="ru-RU"/>
              <a:t>Образец текста</a:t>
            </a:r>
          </a:p>
        </p:txBody>
      </p:sp>
      <p:sp>
        <p:nvSpPr>
          <p:cNvPr id="6" name="Объект 5"/>
          <p:cNvSpPr>
            <a:spLocks noGrp="1"/>
          </p:cNvSpPr>
          <p:nvPr>
            <p:ph sz="quarter" idx="4"/>
          </p:nvPr>
        </p:nvSpPr>
        <p:spPr>
          <a:xfrm>
            <a:off x="5432087" y="2397885"/>
            <a:ext cx="4725611" cy="4354758"/>
          </a:xfrm>
        </p:spPr>
        <p:txBody>
          <a:bodyPr/>
          <a:lstStyle>
            <a:lvl1pPr>
              <a:defRPr sz="2699"/>
            </a:lvl1pPr>
            <a:lvl2pPr>
              <a:defRPr sz="2249"/>
            </a:lvl2pPr>
            <a:lvl3pPr>
              <a:defRPr sz="2024"/>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280"/>
          <p:cNvSpPr>
            <a:spLocks noGrp="1" noChangeArrowheads="1"/>
          </p:cNvSpPr>
          <p:nvPr>
            <p:ph type="sldNum" sz="quarter" idx="10"/>
            <p:custDataLst>
              <p:tags r:id="rId1"/>
            </p:custDataLst>
          </p:nvPr>
        </p:nvSpPr>
        <p:spPr>
          <a:ln/>
        </p:spPr>
        <p:txBody>
          <a:bodyPr/>
          <a:lstStyle>
            <a:lvl1pPr>
              <a:defRPr/>
            </a:lvl1pPr>
          </a:lstStyle>
          <a:p>
            <a:pPr>
              <a:defRPr/>
            </a:pPr>
            <a:fld id="{565BCE1F-CA94-4BB4-B4AF-BD39BD8A2174}" type="slidenum">
              <a:rPr lang="ru-RU"/>
              <a:pPr>
                <a:defRPr/>
              </a:pPr>
              <a:t>‹#›</a:t>
            </a:fld>
            <a:r>
              <a:rPr lang="ru-RU"/>
              <a:t> </a:t>
            </a: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18" y="1337306"/>
            <a:ext cx="9623579" cy="225003"/>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534143" y="1692651"/>
            <a:ext cx="4723717" cy="705261"/>
          </a:xfrm>
        </p:spPr>
        <p:txBody>
          <a:bodyPr anchor="b"/>
          <a:lstStyle>
            <a:lvl1pPr marL="0" indent="0">
              <a:buNone/>
              <a:defRPr sz="2024" b="1"/>
            </a:lvl1pPr>
            <a:lvl2pPr marL="384801" indent="0">
              <a:buNone/>
              <a:defRPr sz="1687" b="1"/>
            </a:lvl2pPr>
            <a:lvl3pPr marL="769602" indent="0">
              <a:buNone/>
              <a:defRPr sz="1575" b="1"/>
            </a:lvl3pPr>
            <a:lvl4pPr marL="1154406" indent="0">
              <a:buNone/>
              <a:defRPr sz="1350" b="1"/>
            </a:lvl4pPr>
            <a:lvl5pPr marL="1539209" indent="0">
              <a:buNone/>
              <a:defRPr sz="1350" b="1"/>
            </a:lvl5pPr>
            <a:lvl6pPr marL="1924012" indent="0">
              <a:buNone/>
              <a:defRPr sz="1350" b="1"/>
            </a:lvl6pPr>
            <a:lvl7pPr marL="2308813" indent="0">
              <a:buNone/>
              <a:defRPr sz="1350" b="1"/>
            </a:lvl7pPr>
            <a:lvl8pPr marL="2693614" indent="0">
              <a:buNone/>
              <a:defRPr sz="1350" b="1"/>
            </a:lvl8pPr>
            <a:lvl9pPr marL="3078415" indent="0">
              <a:buNone/>
              <a:defRPr sz="1350" b="1"/>
            </a:lvl9pPr>
          </a:lstStyle>
          <a:p>
            <a:pPr lvl="0"/>
            <a:r>
              <a:rPr lang="ru-RU"/>
              <a:t>Образец текста</a:t>
            </a:r>
          </a:p>
        </p:txBody>
      </p:sp>
      <p:sp>
        <p:nvSpPr>
          <p:cNvPr id="4" name="Объект 3"/>
          <p:cNvSpPr>
            <a:spLocks noGrp="1"/>
          </p:cNvSpPr>
          <p:nvPr>
            <p:ph sz="half" idx="2"/>
          </p:nvPr>
        </p:nvSpPr>
        <p:spPr>
          <a:xfrm>
            <a:off x="534143" y="2397885"/>
            <a:ext cx="4723717" cy="4354758"/>
          </a:xfrm>
        </p:spPr>
        <p:txBody>
          <a:bodyPr/>
          <a:lstStyle>
            <a:lvl1pPr>
              <a:defRPr sz="2024"/>
            </a:lvl1pPr>
            <a:lvl2pPr>
              <a:defRPr sz="1687"/>
            </a:lvl2pPr>
            <a:lvl3pPr>
              <a:defRPr sz="1575"/>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432087" y="1692651"/>
            <a:ext cx="4725611" cy="705261"/>
          </a:xfrm>
        </p:spPr>
        <p:txBody>
          <a:bodyPr anchor="b"/>
          <a:lstStyle>
            <a:lvl1pPr marL="0" indent="0">
              <a:buNone/>
              <a:defRPr sz="2024" b="1"/>
            </a:lvl1pPr>
            <a:lvl2pPr marL="384801" indent="0">
              <a:buNone/>
              <a:defRPr sz="1687" b="1"/>
            </a:lvl2pPr>
            <a:lvl3pPr marL="769602" indent="0">
              <a:buNone/>
              <a:defRPr sz="1575" b="1"/>
            </a:lvl3pPr>
            <a:lvl4pPr marL="1154406" indent="0">
              <a:buNone/>
              <a:defRPr sz="1350" b="1"/>
            </a:lvl4pPr>
            <a:lvl5pPr marL="1539209" indent="0">
              <a:buNone/>
              <a:defRPr sz="1350" b="1"/>
            </a:lvl5pPr>
            <a:lvl6pPr marL="1924012" indent="0">
              <a:buNone/>
              <a:defRPr sz="1350" b="1"/>
            </a:lvl6pPr>
            <a:lvl7pPr marL="2308813" indent="0">
              <a:buNone/>
              <a:defRPr sz="1350" b="1"/>
            </a:lvl7pPr>
            <a:lvl8pPr marL="2693614" indent="0">
              <a:buNone/>
              <a:defRPr sz="1350" b="1"/>
            </a:lvl8pPr>
            <a:lvl9pPr marL="3078415" indent="0">
              <a:buNone/>
              <a:defRPr sz="1350" b="1"/>
            </a:lvl9pPr>
          </a:lstStyle>
          <a:p>
            <a:pPr lvl="0"/>
            <a:r>
              <a:rPr lang="ru-RU"/>
              <a:t>Образец текста</a:t>
            </a:r>
          </a:p>
        </p:txBody>
      </p:sp>
      <p:sp>
        <p:nvSpPr>
          <p:cNvPr id="6" name="Объект 5"/>
          <p:cNvSpPr>
            <a:spLocks noGrp="1"/>
          </p:cNvSpPr>
          <p:nvPr>
            <p:ph sz="quarter" idx="4"/>
          </p:nvPr>
        </p:nvSpPr>
        <p:spPr>
          <a:xfrm>
            <a:off x="5432087" y="2397885"/>
            <a:ext cx="4725611" cy="4354758"/>
          </a:xfrm>
        </p:spPr>
        <p:txBody>
          <a:bodyPr/>
          <a:lstStyle>
            <a:lvl1pPr>
              <a:defRPr sz="2024"/>
            </a:lvl1pPr>
            <a:lvl2pPr>
              <a:defRPr sz="1687"/>
            </a:lvl2pPr>
            <a:lvl3pPr>
              <a:defRPr sz="1575"/>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280"/>
          <p:cNvSpPr>
            <a:spLocks noGrp="1" noChangeArrowheads="1"/>
          </p:cNvSpPr>
          <p:nvPr>
            <p:ph type="sldNum" sz="quarter" idx="10"/>
            <p:custDataLst>
              <p:tags r:id="rId1"/>
            </p:custDataLst>
          </p:nvPr>
        </p:nvSpPr>
        <p:spPr>
          <a:ln/>
        </p:spPr>
        <p:txBody>
          <a:bodyPr/>
          <a:lstStyle>
            <a:lvl1pPr>
              <a:defRPr/>
            </a:lvl1pPr>
          </a:lstStyle>
          <a:p>
            <a:pPr>
              <a:defRPr/>
            </a:pPr>
            <a:fld id="{565BCE1F-CA94-4BB4-B4AF-BD39BD8A2174}" type="slidenum">
              <a:rPr lang="ru-RU"/>
              <a:pPr>
                <a:defRPr/>
              </a:pPr>
              <a:t>‹#›</a:t>
            </a:fld>
            <a:r>
              <a:rPr lang="ru-RU"/>
              <a:t> </a:t>
            </a:r>
          </a:p>
        </p:txBody>
      </p:sp>
    </p:spTree>
    <p:extLst>
      <p:ext uri="{BB962C8B-B14F-4D97-AF65-F5344CB8AC3E}">
        <p14:creationId xmlns:p14="http://schemas.microsoft.com/office/powerpoint/2010/main" val="3785630219"/>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280"/>
          <p:cNvSpPr>
            <a:spLocks noGrp="1" noChangeArrowheads="1"/>
          </p:cNvSpPr>
          <p:nvPr>
            <p:ph type="sldNum" sz="quarter" idx="10"/>
            <p:custDataLst>
              <p:tags r:id="rId1"/>
            </p:custDataLst>
          </p:nvPr>
        </p:nvSpPr>
        <p:spPr>
          <a:ln/>
        </p:spPr>
        <p:txBody>
          <a:bodyPr/>
          <a:lstStyle>
            <a:lvl1pPr>
              <a:defRPr/>
            </a:lvl1pPr>
          </a:lstStyle>
          <a:p>
            <a:pPr>
              <a:defRPr/>
            </a:pPr>
            <a:fld id="{3BF47C4D-D269-4939-8201-460055B3D2F5}" type="slidenum">
              <a:rPr lang="ru-RU"/>
              <a:pPr>
                <a:defRPr/>
              </a:pPr>
              <a:t>‹#›</a:t>
            </a:fld>
            <a:r>
              <a:rPr lang="ru-RU"/>
              <a:t> </a:t>
            </a:r>
          </a:p>
        </p:txBody>
      </p:sp>
    </p:spTree>
    <p:extLst>
      <p:ext uri="{BB962C8B-B14F-4D97-AF65-F5344CB8AC3E}">
        <p14:creationId xmlns:p14="http://schemas.microsoft.com/office/powerpoint/2010/main" val="298432469"/>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80"/>
          <p:cNvSpPr>
            <a:spLocks noGrp="1" noChangeArrowheads="1"/>
          </p:cNvSpPr>
          <p:nvPr>
            <p:ph type="sldNum" sz="quarter" idx="10"/>
            <p:custDataLst>
              <p:tags r:id="rId1"/>
            </p:custDataLst>
          </p:nvPr>
        </p:nvSpPr>
        <p:spPr>
          <a:ln/>
        </p:spPr>
        <p:txBody>
          <a:bodyPr/>
          <a:lstStyle>
            <a:lvl1pPr>
              <a:defRPr/>
            </a:lvl1pPr>
          </a:lstStyle>
          <a:p>
            <a:pPr>
              <a:defRPr/>
            </a:pPr>
            <a:fld id="{85C88409-6395-4B00-8471-FF9A9AD8C707}" type="slidenum">
              <a:rPr lang="ru-RU"/>
              <a:pPr>
                <a:defRPr/>
              </a:pPr>
              <a:t>‹#›</a:t>
            </a:fld>
            <a:r>
              <a:rPr lang="ru-RU"/>
              <a:t> </a:t>
            </a:r>
          </a:p>
        </p:txBody>
      </p:sp>
      <p:pic>
        <p:nvPicPr>
          <p:cNvPr id="3" name="Рисунок 2"/>
          <p:cNvPicPr>
            <a:picLocks noChangeAspect="1"/>
          </p:cNvPicPr>
          <p:nvPr userDrawn="1"/>
        </p:nvPicPr>
        <p:blipFill rotWithShape="1">
          <a:blip r:embed="rId3">
            <a:duotone>
              <a:schemeClr val="accent3">
                <a:shade val="45000"/>
                <a:satMod val="135000"/>
              </a:schemeClr>
              <a:prstClr val="white"/>
            </a:duotone>
            <a:lum bright="-20000" contrast="40000"/>
          </a:blip>
          <a:srcRect l="60" t="68" r="158" b="193"/>
          <a:stretch/>
        </p:blipFill>
        <p:spPr>
          <a:xfrm>
            <a:off x="1686" y="2422435"/>
            <a:ext cx="10690127" cy="4649288"/>
          </a:xfrm>
          <a:prstGeom prst="rect">
            <a:avLst/>
          </a:prstGeom>
        </p:spPr>
      </p:pic>
      <p:sp>
        <p:nvSpPr>
          <p:cNvPr id="4" name="Полилиния 3"/>
          <p:cNvSpPr/>
          <p:nvPr userDrawn="1"/>
        </p:nvSpPr>
        <p:spPr>
          <a:xfrm>
            <a:off x="3270250" y="2965450"/>
            <a:ext cx="3444875" cy="2873375"/>
          </a:xfrm>
          <a:custGeom>
            <a:avLst/>
            <a:gdLst>
              <a:gd name="connsiteX0" fmla="*/ 1019175 w 3444875"/>
              <a:gd name="connsiteY0" fmla="*/ 2873375 h 2873375"/>
              <a:gd name="connsiteX1" fmla="*/ 831850 w 3444875"/>
              <a:gd name="connsiteY1" fmla="*/ 2695575 h 2873375"/>
              <a:gd name="connsiteX2" fmla="*/ 790575 w 3444875"/>
              <a:gd name="connsiteY2" fmla="*/ 2717800 h 2873375"/>
              <a:gd name="connsiteX3" fmla="*/ 571500 w 3444875"/>
              <a:gd name="connsiteY3" fmla="*/ 2578100 h 2873375"/>
              <a:gd name="connsiteX4" fmla="*/ 641350 w 3444875"/>
              <a:gd name="connsiteY4" fmla="*/ 2486025 h 2873375"/>
              <a:gd name="connsiteX5" fmla="*/ 403225 w 3444875"/>
              <a:gd name="connsiteY5" fmla="*/ 2273300 h 2873375"/>
              <a:gd name="connsiteX6" fmla="*/ 358775 w 3444875"/>
              <a:gd name="connsiteY6" fmla="*/ 2251075 h 2873375"/>
              <a:gd name="connsiteX7" fmla="*/ 187325 w 3444875"/>
              <a:gd name="connsiteY7" fmla="*/ 2051050 h 2873375"/>
              <a:gd name="connsiteX8" fmla="*/ 104775 w 3444875"/>
              <a:gd name="connsiteY8" fmla="*/ 2108200 h 2873375"/>
              <a:gd name="connsiteX9" fmla="*/ 0 w 3444875"/>
              <a:gd name="connsiteY9" fmla="*/ 1965325 h 2873375"/>
              <a:gd name="connsiteX10" fmla="*/ 34925 w 3444875"/>
              <a:gd name="connsiteY10" fmla="*/ 1889125 h 2873375"/>
              <a:gd name="connsiteX11" fmla="*/ 279400 w 3444875"/>
              <a:gd name="connsiteY11" fmla="*/ 1841500 h 2873375"/>
              <a:gd name="connsiteX12" fmla="*/ 609600 w 3444875"/>
              <a:gd name="connsiteY12" fmla="*/ 1704975 h 2873375"/>
              <a:gd name="connsiteX13" fmla="*/ 587375 w 3444875"/>
              <a:gd name="connsiteY13" fmla="*/ 1670050 h 2873375"/>
              <a:gd name="connsiteX14" fmla="*/ 2647950 w 3444875"/>
              <a:gd name="connsiteY14" fmla="*/ 590550 h 2873375"/>
              <a:gd name="connsiteX15" fmla="*/ 2609850 w 3444875"/>
              <a:gd name="connsiteY15" fmla="*/ 539750 h 2873375"/>
              <a:gd name="connsiteX16" fmla="*/ 2752725 w 3444875"/>
              <a:gd name="connsiteY16" fmla="*/ 473075 h 2873375"/>
              <a:gd name="connsiteX17" fmla="*/ 3000375 w 3444875"/>
              <a:gd name="connsiteY17" fmla="*/ 307975 h 2873375"/>
              <a:gd name="connsiteX18" fmla="*/ 3149600 w 3444875"/>
              <a:gd name="connsiteY18" fmla="*/ 177800 h 2873375"/>
              <a:gd name="connsiteX19" fmla="*/ 3127375 w 3444875"/>
              <a:gd name="connsiteY19" fmla="*/ 168275 h 2873375"/>
              <a:gd name="connsiteX20" fmla="*/ 3276600 w 3444875"/>
              <a:gd name="connsiteY20" fmla="*/ 0 h 2873375"/>
              <a:gd name="connsiteX21" fmla="*/ 3444875 w 3444875"/>
              <a:gd name="connsiteY21" fmla="*/ 101600 h 2873375"/>
              <a:gd name="connsiteX22" fmla="*/ 3343275 w 3444875"/>
              <a:gd name="connsiteY22" fmla="*/ 285750 h 2873375"/>
              <a:gd name="connsiteX23" fmla="*/ 3203575 w 3444875"/>
              <a:gd name="connsiteY23" fmla="*/ 473075 h 2873375"/>
              <a:gd name="connsiteX24" fmla="*/ 3238500 w 3444875"/>
              <a:gd name="connsiteY24" fmla="*/ 501650 h 2873375"/>
              <a:gd name="connsiteX25" fmla="*/ 2997200 w 3444875"/>
              <a:gd name="connsiteY25" fmla="*/ 822325 h 2873375"/>
              <a:gd name="connsiteX26" fmla="*/ 2574925 w 3444875"/>
              <a:gd name="connsiteY26" fmla="*/ 1270000 h 2873375"/>
              <a:gd name="connsiteX27" fmla="*/ 1019175 w 3444875"/>
              <a:gd name="connsiteY27" fmla="*/ 2873375 h 2873375"/>
              <a:gd name="connsiteX0" fmla="*/ 1019175 w 3444875"/>
              <a:gd name="connsiteY0" fmla="*/ 2873375 h 2873375"/>
              <a:gd name="connsiteX1" fmla="*/ 831850 w 3444875"/>
              <a:gd name="connsiteY1" fmla="*/ 2695575 h 2873375"/>
              <a:gd name="connsiteX2" fmla="*/ 790575 w 3444875"/>
              <a:gd name="connsiteY2" fmla="*/ 2717800 h 2873375"/>
              <a:gd name="connsiteX3" fmla="*/ 571500 w 3444875"/>
              <a:gd name="connsiteY3" fmla="*/ 2578100 h 2873375"/>
              <a:gd name="connsiteX4" fmla="*/ 641350 w 3444875"/>
              <a:gd name="connsiteY4" fmla="*/ 2486025 h 2873375"/>
              <a:gd name="connsiteX5" fmla="*/ 403225 w 3444875"/>
              <a:gd name="connsiteY5" fmla="*/ 2273300 h 2873375"/>
              <a:gd name="connsiteX6" fmla="*/ 358775 w 3444875"/>
              <a:gd name="connsiteY6" fmla="*/ 2251075 h 2873375"/>
              <a:gd name="connsiteX7" fmla="*/ 187325 w 3444875"/>
              <a:gd name="connsiteY7" fmla="*/ 2051050 h 2873375"/>
              <a:gd name="connsiteX8" fmla="*/ 104775 w 3444875"/>
              <a:gd name="connsiteY8" fmla="*/ 2108200 h 2873375"/>
              <a:gd name="connsiteX9" fmla="*/ 0 w 3444875"/>
              <a:gd name="connsiteY9" fmla="*/ 1965325 h 2873375"/>
              <a:gd name="connsiteX10" fmla="*/ 34925 w 3444875"/>
              <a:gd name="connsiteY10" fmla="*/ 1889125 h 2873375"/>
              <a:gd name="connsiteX11" fmla="*/ 279400 w 3444875"/>
              <a:gd name="connsiteY11" fmla="*/ 1841500 h 2873375"/>
              <a:gd name="connsiteX12" fmla="*/ 609600 w 3444875"/>
              <a:gd name="connsiteY12" fmla="*/ 1704975 h 2873375"/>
              <a:gd name="connsiteX13" fmla="*/ 587375 w 3444875"/>
              <a:gd name="connsiteY13" fmla="*/ 1670050 h 2873375"/>
              <a:gd name="connsiteX14" fmla="*/ 2647950 w 3444875"/>
              <a:gd name="connsiteY14" fmla="*/ 590550 h 2873375"/>
              <a:gd name="connsiteX15" fmla="*/ 2609850 w 3444875"/>
              <a:gd name="connsiteY15" fmla="*/ 539750 h 2873375"/>
              <a:gd name="connsiteX16" fmla="*/ 2752725 w 3444875"/>
              <a:gd name="connsiteY16" fmla="*/ 473075 h 2873375"/>
              <a:gd name="connsiteX17" fmla="*/ 3000375 w 3444875"/>
              <a:gd name="connsiteY17" fmla="*/ 307975 h 2873375"/>
              <a:gd name="connsiteX18" fmla="*/ 3149600 w 3444875"/>
              <a:gd name="connsiteY18" fmla="*/ 177800 h 2873375"/>
              <a:gd name="connsiteX19" fmla="*/ 3276600 w 3444875"/>
              <a:gd name="connsiteY19" fmla="*/ 0 h 2873375"/>
              <a:gd name="connsiteX20" fmla="*/ 3444875 w 3444875"/>
              <a:gd name="connsiteY20" fmla="*/ 101600 h 2873375"/>
              <a:gd name="connsiteX21" fmla="*/ 3343275 w 3444875"/>
              <a:gd name="connsiteY21" fmla="*/ 285750 h 2873375"/>
              <a:gd name="connsiteX22" fmla="*/ 3203575 w 3444875"/>
              <a:gd name="connsiteY22" fmla="*/ 473075 h 2873375"/>
              <a:gd name="connsiteX23" fmla="*/ 3238500 w 3444875"/>
              <a:gd name="connsiteY23" fmla="*/ 501650 h 2873375"/>
              <a:gd name="connsiteX24" fmla="*/ 2997200 w 3444875"/>
              <a:gd name="connsiteY24" fmla="*/ 822325 h 2873375"/>
              <a:gd name="connsiteX25" fmla="*/ 2574925 w 3444875"/>
              <a:gd name="connsiteY25" fmla="*/ 1270000 h 2873375"/>
              <a:gd name="connsiteX26" fmla="*/ 1019175 w 3444875"/>
              <a:gd name="connsiteY26" fmla="*/ 2873375 h 2873375"/>
              <a:gd name="connsiteX0" fmla="*/ 1019175 w 3444875"/>
              <a:gd name="connsiteY0" fmla="*/ 2873375 h 2873375"/>
              <a:gd name="connsiteX1" fmla="*/ 831850 w 3444875"/>
              <a:gd name="connsiteY1" fmla="*/ 2695575 h 2873375"/>
              <a:gd name="connsiteX2" fmla="*/ 790575 w 3444875"/>
              <a:gd name="connsiteY2" fmla="*/ 2717800 h 2873375"/>
              <a:gd name="connsiteX3" fmla="*/ 571500 w 3444875"/>
              <a:gd name="connsiteY3" fmla="*/ 2578100 h 2873375"/>
              <a:gd name="connsiteX4" fmla="*/ 641350 w 3444875"/>
              <a:gd name="connsiteY4" fmla="*/ 2486025 h 2873375"/>
              <a:gd name="connsiteX5" fmla="*/ 403225 w 3444875"/>
              <a:gd name="connsiteY5" fmla="*/ 2273300 h 2873375"/>
              <a:gd name="connsiteX6" fmla="*/ 358775 w 3444875"/>
              <a:gd name="connsiteY6" fmla="*/ 2251075 h 2873375"/>
              <a:gd name="connsiteX7" fmla="*/ 187325 w 3444875"/>
              <a:gd name="connsiteY7" fmla="*/ 2051050 h 2873375"/>
              <a:gd name="connsiteX8" fmla="*/ 104775 w 3444875"/>
              <a:gd name="connsiteY8" fmla="*/ 2108200 h 2873375"/>
              <a:gd name="connsiteX9" fmla="*/ 0 w 3444875"/>
              <a:gd name="connsiteY9" fmla="*/ 1965325 h 2873375"/>
              <a:gd name="connsiteX10" fmla="*/ 34925 w 3444875"/>
              <a:gd name="connsiteY10" fmla="*/ 1889125 h 2873375"/>
              <a:gd name="connsiteX11" fmla="*/ 279400 w 3444875"/>
              <a:gd name="connsiteY11" fmla="*/ 1841500 h 2873375"/>
              <a:gd name="connsiteX12" fmla="*/ 609600 w 3444875"/>
              <a:gd name="connsiteY12" fmla="*/ 1704975 h 2873375"/>
              <a:gd name="connsiteX13" fmla="*/ 587375 w 3444875"/>
              <a:gd name="connsiteY13" fmla="*/ 1670050 h 2873375"/>
              <a:gd name="connsiteX14" fmla="*/ 2647950 w 3444875"/>
              <a:gd name="connsiteY14" fmla="*/ 590550 h 2873375"/>
              <a:gd name="connsiteX15" fmla="*/ 2609850 w 3444875"/>
              <a:gd name="connsiteY15" fmla="*/ 539750 h 2873375"/>
              <a:gd name="connsiteX16" fmla="*/ 2752725 w 3444875"/>
              <a:gd name="connsiteY16" fmla="*/ 473075 h 2873375"/>
              <a:gd name="connsiteX17" fmla="*/ 3000375 w 3444875"/>
              <a:gd name="connsiteY17" fmla="*/ 307975 h 2873375"/>
              <a:gd name="connsiteX18" fmla="*/ 3149600 w 3444875"/>
              <a:gd name="connsiteY18" fmla="*/ 177800 h 2873375"/>
              <a:gd name="connsiteX19" fmla="*/ 3276600 w 3444875"/>
              <a:gd name="connsiteY19" fmla="*/ 0 h 2873375"/>
              <a:gd name="connsiteX20" fmla="*/ 3444875 w 3444875"/>
              <a:gd name="connsiteY20" fmla="*/ 101600 h 2873375"/>
              <a:gd name="connsiteX21" fmla="*/ 3343275 w 3444875"/>
              <a:gd name="connsiteY21" fmla="*/ 285750 h 2873375"/>
              <a:gd name="connsiteX22" fmla="*/ 3203575 w 3444875"/>
              <a:gd name="connsiteY22" fmla="*/ 473075 h 2873375"/>
              <a:gd name="connsiteX23" fmla="*/ 3171265 w 3444875"/>
              <a:gd name="connsiteY23" fmla="*/ 622674 h 2873375"/>
              <a:gd name="connsiteX24" fmla="*/ 2997200 w 3444875"/>
              <a:gd name="connsiteY24" fmla="*/ 822325 h 2873375"/>
              <a:gd name="connsiteX25" fmla="*/ 2574925 w 3444875"/>
              <a:gd name="connsiteY25" fmla="*/ 1270000 h 2873375"/>
              <a:gd name="connsiteX26" fmla="*/ 1019175 w 3444875"/>
              <a:gd name="connsiteY26" fmla="*/ 2873375 h 2873375"/>
              <a:gd name="connsiteX0" fmla="*/ 1019175 w 3444875"/>
              <a:gd name="connsiteY0" fmla="*/ 2873375 h 2873375"/>
              <a:gd name="connsiteX1" fmla="*/ 831850 w 3444875"/>
              <a:gd name="connsiteY1" fmla="*/ 2695575 h 2873375"/>
              <a:gd name="connsiteX2" fmla="*/ 790575 w 3444875"/>
              <a:gd name="connsiteY2" fmla="*/ 2717800 h 2873375"/>
              <a:gd name="connsiteX3" fmla="*/ 571500 w 3444875"/>
              <a:gd name="connsiteY3" fmla="*/ 2578100 h 2873375"/>
              <a:gd name="connsiteX4" fmla="*/ 641350 w 3444875"/>
              <a:gd name="connsiteY4" fmla="*/ 2486025 h 2873375"/>
              <a:gd name="connsiteX5" fmla="*/ 403225 w 3444875"/>
              <a:gd name="connsiteY5" fmla="*/ 2273300 h 2873375"/>
              <a:gd name="connsiteX6" fmla="*/ 358775 w 3444875"/>
              <a:gd name="connsiteY6" fmla="*/ 2251075 h 2873375"/>
              <a:gd name="connsiteX7" fmla="*/ 187325 w 3444875"/>
              <a:gd name="connsiteY7" fmla="*/ 2051050 h 2873375"/>
              <a:gd name="connsiteX8" fmla="*/ 104775 w 3444875"/>
              <a:gd name="connsiteY8" fmla="*/ 2108200 h 2873375"/>
              <a:gd name="connsiteX9" fmla="*/ 0 w 3444875"/>
              <a:gd name="connsiteY9" fmla="*/ 1965325 h 2873375"/>
              <a:gd name="connsiteX10" fmla="*/ 34925 w 3444875"/>
              <a:gd name="connsiteY10" fmla="*/ 1889125 h 2873375"/>
              <a:gd name="connsiteX11" fmla="*/ 279400 w 3444875"/>
              <a:gd name="connsiteY11" fmla="*/ 1841500 h 2873375"/>
              <a:gd name="connsiteX12" fmla="*/ 609600 w 3444875"/>
              <a:gd name="connsiteY12" fmla="*/ 1704975 h 2873375"/>
              <a:gd name="connsiteX13" fmla="*/ 587375 w 3444875"/>
              <a:gd name="connsiteY13" fmla="*/ 1670050 h 2873375"/>
              <a:gd name="connsiteX14" fmla="*/ 2647950 w 3444875"/>
              <a:gd name="connsiteY14" fmla="*/ 590550 h 2873375"/>
              <a:gd name="connsiteX15" fmla="*/ 2609850 w 3444875"/>
              <a:gd name="connsiteY15" fmla="*/ 539750 h 2873375"/>
              <a:gd name="connsiteX16" fmla="*/ 2752725 w 3444875"/>
              <a:gd name="connsiteY16" fmla="*/ 473075 h 2873375"/>
              <a:gd name="connsiteX17" fmla="*/ 3000375 w 3444875"/>
              <a:gd name="connsiteY17" fmla="*/ 307975 h 2873375"/>
              <a:gd name="connsiteX18" fmla="*/ 3149600 w 3444875"/>
              <a:gd name="connsiteY18" fmla="*/ 177800 h 2873375"/>
              <a:gd name="connsiteX19" fmla="*/ 3276600 w 3444875"/>
              <a:gd name="connsiteY19" fmla="*/ 0 h 2873375"/>
              <a:gd name="connsiteX20" fmla="*/ 3444875 w 3444875"/>
              <a:gd name="connsiteY20" fmla="*/ 101600 h 2873375"/>
              <a:gd name="connsiteX21" fmla="*/ 3343275 w 3444875"/>
              <a:gd name="connsiteY21" fmla="*/ 285750 h 2873375"/>
              <a:gd name="connsiteX22" fmla="*/ 3163234 w 3444875"/>
              <a:gd name="connsiteY22" fmla="*/ 553757 h 2873375"/>
              <a:gd name="connsiteX23" fmla="*/ 3171265 w 3444875"/>
              <a:gd name="connsiteY23" fmla="*/ 622674 h 2873375"/>
              <a:gd name="connsiteX24" fmla="*/ 2997200 w 3444875"/>
              <a:gd name="connsiteY24" fmla="*/ 822325 h 2873375"/>
              <a:gd name="connsiteX25" fmla="*/ 2574925 w 3444875"/>
              <a:gd name="connsiteY25" fmla="*/ 1270000 h 2873375"/>
              <a:gd name="connsiteX26" fmla="*/ 1019175 w 3444875"/>
              <a:gd name="connsiteY26" fmla="*/ 2873375 h 287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444875" h="2873375">
                <a:moveTo>
                  <a:pt x="1019175" y="2873375"/>
                </a:moveTo>
                <a:lnTo>
                  <a:pt x="831850" y="2695575"/>
                </a:lnTo>
                <a:lnTo>
                  <a:pt x="790575" y="2717800"/>
                </a:lnTo>
                <a:lnTo>
                  <a:pt x="571500" y="2578100"/>
                </a:lnTo>
                <a:lnTo>
                  <a:pt x="641350" y="2486025"/>
                </a:lnTo>
                <a:lnTo>
                  <a:pt x="403225" y="2273300"/>
                </a:lnTo>
                <a:lnTo>
                  <a:pt x="358775" y="2251075"/>
                </a:lnTo>
                <a:lnTo>
                  <a:pt x="187325" y="2051050"/>
                </a:lnTo>
                <a:lnTo>
                  <a:pt x="104775" y="2108200"/>
                </a:lnTo>
                <a:lnTo>
                  <a:pt x="0" y="1965325"/>
                </a:lnTo>
                <a:lnTo>
                  <a:pt x="34925" y="1889125"/>
                </a:lnTo>
                <a:lnTo>
                  <a:pt x="279400" y="1841500"/>
                </a:lnTo>
                <a:lnTo>
                  <a:pt x="609600" y="1704975"/>
                </a:lnTo>
                <a:lnTo>
                  <a:pt x="587375" y="1670050"/>
                </a:lnTo>
                <a:lnTo>
                  <a:pt x="2647950" y="590550"/>
                </a:lnTo>
                <a:lnTo>
                  <a:pt x="2609850" y="539750"/>
                </a:lnTo>
                <a:lnTo>
                  <a:pt x="2752725" y="473075"/>
                </a:lnTo>
                <a:lnTo>
                  <a:pt x="3000375" y="307975"/>
                </a:lnTo>
                <a:lnTo>
                  <a:pt x="3149600" y="177800"/>
                </a:lnTo>
                <a:lnTo>
                  <a:pt x="3276600" y="0"/>
                </a:lnTo>
                <a:lnTo>
                  <a:pt x="3444875" y="101600"/>
                </a:lnTo>
                <a:lnTo>
                  <a:pt x="3343275" y="285750"/>
                </a:lnTo>
                <a:lnTo>
                  <a:pt x="3163234" y="553757"/>
                </a:lnTo>
                <a:lnTo>
                  <a:pt x="3171265" y="622674"/>
                </a:lnTo>
                <a:lnTo>
                  <a:pt x="2997200" y="822325"/>
                </a:lnTo>
                <a:lnTo>
                  <a:pt x="2574925" y="1270000"/>
                </a:lnTo>
                <a:lnTo>
                  <a:pt x="1019175" y="2873375"/>
                </a:lnTo>
                <a:close/>
              </a:path>
            </a:pathLst>
          </a:custGeom>
          <a:solidFill>
            <a:schemeClr val="accent1">
              <a:lumMod val="90000"/>
              <a:alpha val="30000"/>
            </a:schemeClr>
          </a:solidFill>
          <a:ln w="3175">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олилиния 4"/>
          <p:cNvSpPr/>
          <p:nvPr userDrawn="1"/>
        </p:nvSpPr>
        <p:spPr>
          <a:xfrm>
            <a:off x="7620" y="5029200"/>
            <a:ext cx="4152900" cy="1950085"/>
          </a:xfrm>
          <a:custGeom>
            <a:avLst/>
            <a:gdLst>
              <a:gd name="connsiteX0" fmla="*/ 4191000 w 4191000"/>
              <a:gd name="connsiteY0" fmla="*/ 952500 h 1935480"/>
              <a:gd name="connsiteX1" fmla="*/ 4145280 w 4191000"/>
              <a:gd name="connsiteY1" fmla="*/ 876300 h 1935480"/>
              <a:gd name="connsiteX2" fmla="*/ 4175760 w 4191000"/>
              <a:gd name="connsiteY2" fmla="*/ 853440 h 1935480"/>
              <a:gd name="connsiteX3" fmla="*/ 3749040 w 4191000"/>
              <a:gd name="connsiteY3" fmla="*/ 495300 h 1935480"/>
              <a:gd name="connsiteX4" fmla="*/ 3688080 w 4191000"/>
              <a:gd name="connsiteY4" fmla="*/ 510540 h 1935480"/>
              <a:gd name="connsiteX5" fmla="*/ 3512820 w 4191000"/>
              <a:gd name="connsiteY5" fmla="*/ 396240 h 1935480"/>
              <a:gd name="connsiteX6" fmla="*/ 1630680 w 4191000"/>
              <a:gd name="connsiteY6" fmla="*/ 358140 h 1935480"/>
              <a:gd name="connsiteX7" fmla="*/ 1645920 w 4191000"/>
              <a:gd name="connsiteY7" fmla="*/ 228600 h 1935480"/>
              <a:gd name="connsiteX8" fmla="*/ 1920240 w 4191000"/>
              <a:gd name="connsiteY8" fmla="*/ 213360 h 1935480"/>
              <a:gd name="connsiteX9" fmla="*/ 2407920 w 4191000"/>
              <a:gd name="connsiteY9" fmla="*/ 7620 h 1935480"/>
              <a:gd name="connsiteX10" fmla="*/ 1691640 w 4191000"/>
              <a:gd name="connsiteY10" fmla="*/ 0 h 1935480"/>
              <a:gd name="connsiteX11" fmla="*/ 1554480 w 4191000"/>
              <a:gd name="connsiteY11" fmla="*/ 45720 h 1935480"/>
              <a:gd name="connsiteX12" fmla="*/ 1554480 w 4191000"/>
              <a:gd name="connsiteY12" fmla="*/ 137160 h 1935480"/>
              <a:gd name="connsiteX13" fmla="*/ 891540 w 4191000"/>
              <a:gd name="connsiteY13" fmla="*/ 182880 h 1935480"/>
              <a:gd name="connsiteX14" fmla="*/ 426720 w 4191000"/>
              <a:gd name="connsiteY14" fmla="*/ 205740 h 1935480"/>
              <a:gd name="connsiteX15" fmla="*/ 198120 w 4191000"/>
              <a:gd name="connsiteY15" fmla="*/ 228600 h 1935480"/>
              <a:gd name="connsiteX16" fmla="*/ 0 w 4191000"/>
              <a:gd name="connsiteY16" fmla="*/ 251460 h 1935480"/>
              <a:gd name="connsiteX17" fmla="*/ 38100 w 4191000"/>
              <a:gd name="connsiteY17" fmla="*/ 1927860 h 1935480"/>
              <a:gd name="connsiteX18" fmla="*/ 259080 w 4191000"/>
              <a:gd name="connsiteY18" fmla="*/ 1927860 h 1935480"/>
              <a:gd name="connsiteX19" fmla="*/ 251460 w 4191000"/>
              <a:gd name="connsiteY19" fmla="*/ 1866900 h 1935480"/>
              <a:gd name="connsiteX20" fmla="*/ 373380 w 4191000"/>
              <a:gd name="connsiteY20" fmla="*/ 1882140 h 1935480"/>
              <a:gd name="connsiteX21" fmla="*/ 358140 w 4191000"/>
              <a:gd name="connsiteY21" fmla="*/ 1935480 h 1935480"/>
              <a:gd name="connsiteX22" fmla="*/ 2430780 w 4191000"/>
              <a:gd name="connsiteY22" fmla="*/ 1927860 h 1935480"/>
              <a:gd name="connsiteX23" fmla="*/ 2430780 w 4191000"/>
              <a:gd name="connsiteY23" fmla="*/ 1577340 h 1935480"/>
              <a:gd name="connsiteX24" fmla="*/ 2636520 w 4191000"/>
              <a:gd name="connsiteY24" fmla="*/ 1463040 h 1935480"/>
              <a:gd name="connsiteX25" fmla="*/ 2682240 w 4191000"/>
              <a:gd name="connsiteY25" fmla="*/ 1402080 h 1935480"/>
              <a:gd name="connsiteX26" fmla="*/ 2773680 w 4191000"/>
              <a:gd name="connsiteY26" fmla="*/ 1348740 h 1935480"/>
              <a:gd name="connsiteX27" fmla="*/ 3436620 w 4191000"/>
              <a:gd name="connsiteY27" fmla="*/ 1257300 h 1935480"/>
              <a:gd name="connsiteX28" fmla="*/ 3482340 w 4191000"/>
              <a:gd name="connsiteY28" fmla="*/ 1295400 h 1935480"/>
              <a:gd name="connsiteX29" fmla="*/ 4191000 w 4191000"/>
              <a:gd name="connsiteY29" fmla="*/ 952500 h 1935480"/>
              <a:gd name="connsiteX0" fmla="*/ 4152900 w 4152900"/>
              <a:gd name="connsiteY0" fmla="*/ 952500 h 1935480"/>
              <a:gd name="connsiteX1" fmla="*/ 4107180 w 4152900"/>
              <a:gd name="connsiteY1" fmla="*/ 876300 h 1935480"/>
              <a:gd name="connsiteX2" fmla="*/ 4137660 w 4152900"/>
              <a:gd name="connsiteY2" fmla="*/ 853440 h 1935480"/>
              <a:gd name="connsiteX3" fmla="*/ 3710940 w 4152900"/>
              <a:gd name="connsiteY3" fmla="*/ 495300 h 1935480"/>
              <a:gd name="connsiteX4" fmla="*/ 3649980 w 4152900"/>
              <a:gd name="connsiteY4" fmla="*/ 510540 h 1935480"/>
              <a:gd name="connsiteX5" fmla="*/ 3474720 w 4152900"/>
              <a:gd name="connsiteY5" fmla="*/ 396240 h 1935480"/>
              <a:gd name="connsiteX6" fmla="*/ 1592580 w 4152900"/>
              <a:gd name="connsiteY6" fmla="*/ 358140 h 1935480"/>
              <a:gd name="connsiteX7" fmla="*/ 1607820 w 4152900"/>
              <a:gd name="connsiteY7" fmla="*/ 228600 h 1935480"/>
              <a:gd name="connsiteX8" fmla="*/ 1882140 w 4152900"/>
              <a:gd name="connsiteY8" fmla="*/ 213360 h 1935480"/>
              <a:gd name="connsiteX9" fmla="*/ 2369820 w 4152900"/>
              <a:gd name="connsiteY9" fmla="*/ 7620 h 1935480"/>
              <a:gd name="connsiteX10" fmla="*/ 1653540 w 4152900"/>
              <a:gd name="connsiteY10" fmla="*/ 0 h 1935480"/>
              <a:gd name="connsiteX11" fmla="*/ 1516380 w 4152900"/>
              <a:gd name="connsiteY11" fmla="*/ 45720 h 1935480"/>
              <a:gd name="connsiteX12" fmla="*/ 1516380 w 4152900"/>
              <a:gd name="connsiteY12" fmla="*/ 137160 h 1935480"/>
              <a:gd name="connsiteX13" fmla="*/ 853440 w 4152900"/>
              <a:gd name="connsiteY13" fmla="*/ 182880 h 1935480"/>
              <a:gd name="connsiteX14" fmla="*/ 388620 w 4152900"/>
              <a:gd name="connsiteY14" fmla="*/ 205740 h 1935480"/>
              <a:gd name="connsiteX15" fmla="*/ 160020 w 4152900"/>
              <a:gd name="connsiteY15" fmla="*/ 228600 h 1935480"/>
              <a:gd name="connsiteX16" fmla="*/ 0 w 4152900"/>
              <a:gd name="connsiteY16" fmla="*/ 251460 h 1935480"/>
              <a:gd name="connsiteX17" fmla="*/ 0 w 4152900"/>
              <a:gd name="connsiteY17" fmla="*/ 1927860 h 1935480"/>
              <a:gd name="connsiteX18" fmla="*/ 220980 w 4152900"/>
              <a:gd name="connsiteY18" fmla="*/ 1927860 h 1935480"/>
              <a:gd name="connsiteX19" fmla="*/ 213360 w 4152900"/>
              <a:gd name="connsiteY19" fmla="*/ 1866900 h 1935480"/>
              <a:gd name="connsiteX20" fmla="*/ 335280 w 4152900"/>
              <a:gd name="connsiteY20" fmla="*/ 1882140 h 1935480"/>
              <a:gd name="connsiteX21" fmla="*/ 320040 w 4152900"/>
              <a:gd name="connsiteY21" fmla="*/ 1935480 h 1935480"/>
              <a:gd name="connsiteX22" fmla="*/ 2392680 w 4152900"/>
              <a:gd name="connsiteY22" fmla="*/ 1927860 h 1935480"/>
              <a:gd name="connsiteX23" fmla="*/ 2392680 w 4152900"/>
              <a:gd name="connsiteY23" fmla="*/ 1577340 h 1935480"/>
              <a:gd name="connsiteX24" fmla="*/ 2598420 w 4152900"/>
              <a:gd name="connsiteY24" fmla="*/ 1463040 h 1935480"/>
              <a:gd name="connsiteX25" fmla="*/ 2644140 w 4152900"/>
              <a:gd name="connsiteY25" fmla="*/ 1402080 h 1935480"/>
              <a:gd name="connsiteX26" fmla="*/ 2735580 w 4152900"/>
              <a:gd name="connsiteY26" fmla="*/ 1348740 h 1935480"/>
              <a:gd name="connsiteX27" fmla="*/ 3398520 w 4152900"/>
              <a:gd name="connsiteY27" fmla="*/ 1257300 h 1935480"/>
              <a:gd name="connsiteX28" fmla="*/ 3444240 w 4152900"/>
              <a:gd name="connsiteY28" fmla="*/ 1295400 h 1935480"/>
              <a:gd name="connsiteX29" fmla="*/ 4152900 w 4152900"/>
              <a:gd name="connsiteY29" fmla="*/ 952500 h 1935480"/>
              <a:gd name="connsiteX0" fmla="*/ 4152900 w 4152900"/>
              <a:gd name="connsiteY0" fmla="*/ 952500 h 1935480"/>
              <a:gd name="connsiteX1" fmla="*/ 4107180 w 4152900"/>
              <a:gd name="connsiteY1" fmla="*/ 876300 h 1935480"/>
              <a:gd name="connsiteX2" fmla="*/ 4137660 w 4152900"/>
              <a:gd name="connsiteY2" fmla="*/ 853440 h 1935480"/>
              <a:gd name="connsiteX3" fmla="*/ 3710940 w 4152900"/>
              <a:gd name="connsiteY3" fmla="*/ 495300 h 1935480"/>
              <a:gd name="connsiteX4" fmla="*/ 3649980 w 4152900"/>
              <a:gd name="connsiteY4" fmla="*/ 510540 h 1935480"/>
              <a:gd name="connsiteX5" fmla="*/ 3474720 w 4152900"/>
              <a:gd name="connsiteY5" fmla="*/ 396240 h 1935480"/>
              <a:gd name="connsiteX6" fmla="*/ 1592580 w 4152900"/>
              <a:gd name="connsiteY6" fmla="*/ 358140 h 1935480"/>
              <a:gd name="connsiteX7" fmla="*/ 1607820 w 4152900"/>
              <a:gd name="connsiteY7" fmla="*/ 228600 h 1935480"/>
              <a:gd name="connsiteX8" fmla="*/ 1882140 w 4152900"/>
              <a:gd name="connsiteY8" fmla="*/ 213360 h 1935480"/>
              <a:gd name="connsiteX9" fmla="*/ 2369820 w 4152900"/>
              <a:gd name="connsiteY9" fmla="*/ 7620 h 1935480"/>
              <a:gd name="connsiteX10" fmla="*/ 1653540 w 4152900"/>
              <a:gd name="connsiteY10" fmla="*/ 0 h 1935480"/>
              <a:gd name="connsiteX11" fmla="*/ 1516380 w 4152900"/>
              <a:gd name="connsiteY11" fmla="*/ 45720 h 1935480"/>
              <a:gd name="connsiteX12" fmla="*/ 1516380 w 4152900"/>
              <a:gd name="connsiteY12" fmla="*/ 137160 h 1935480"/>
              <a:gd name="connsiteX13" fmla="*/ 853440 w 4152900"/>
              <a:gd name="connsiteY13" fmla="*/ 182880 h 1935480"/>
              <a:gd name="connsiteX14" fmla="*/ 388620 w 4152900"/>
              <a:gd name="connsiteY14" fmla="*/ 205740 h 1935480"/>
              <a:gd name="connsiteX15" fmla="*/ 160020 w 4152900"/>
              <a:gd name="connsiteY15" fmla="*/ 228600 h 1935480"/>
              <a:gd name="connsiteX16" fmla="*/ 0 w 4152900"/>
              <a:gd name="connsiteY16" fmla="*/ 251460 h 1935480"/>
              <a:gd name="connsiteX17" fmla="*/ 0 w 4152900"/>
              <a:gd name="connsiteY17" fmla="*/ 1927860 h 1935480"/>
              <a:gd name="connsiteX18" fmla="*/ 220980 w 4152900"/>
              <a:gd name="connsiteY18" fmla="*/ 1927860 h 1935480"/>
              <a:gd name="connsiteX19" fmla="*/ 213360 w 4152900"/>
              <a:gd name="connsiteY19" fmla="*/ 1866900 h 1935480"/>
              <a:gd name="connsiteX20" fmla="*/ 335280 w 4152900"/>
              <a:gd name="connsiteY20" fmla="*/ 1882140 h 1935480"/>
              <a:gd name="connsiteX21" fmla="*/ 335915 w 4152900"/>
              <a:gd name="connsiteY21" fmla="*/ 1935480 h 1935480"/>
              <a:gd name="connsiteX22" fmla="*/ 2392680 w 4152900"/>
              <a:gd name="connsiteY22" fmla="*/ 1927860 h 1935480"/>
              <a:gd name="connsiteX23" fmla="*/ 2392680 w 4152900"/>
              <a:gd name="connsiteY23" fmla="*/ 1577340 h 1935480"/>
              <a:gd name="connsiteX24" fmla="*/ 2598420 w 4152900"/>
              <a:gd name="connsiteY24" fmla="*/ 1463040 h 1935480"/>
              <a:gd name="connsiteX25" fmla="*/ 2644140 w 4152900"/>
              <a:gd name="connsiteY25" fmla="*/ 1402080 h 1935480"/>
              <a:gd name="connsiteX26" fmla="*/ 2735580 w 4152900"/>
              <a:gd name="connsiteY26" fmla="*/ 1348740 h 1935480"/>
              <a:gd name="connsiteX27" fmla="*/ 3398520 w 4152900"/>
              <a:gd name="connsiteY27" fmla="*/ 1257300 h 1935480"/>
              <a:gd name="connsiteX28" fmla="*/ 3444240 w 4152900"/>
              <a:gd name="connsiteY28" fmla="*/ 1295400 h 1935480"/>
              <a:gd name="connsiteX29" fmla="*/ 4152900 w 4152900"/>
              <a:gd name="connsiteY29" fmla="*/ 952500 h 1935480"/>
              <a:gd name="connsiteX0" fmla="*/ 4152900 w 4152900"/>
              <a:gd name="connsiteY0" fmla="*/ 952500 h 1935480"/>
              <a:gd name="connsiteX1" fmla="*/ 4107180 w 4152900"/>
              <a:gd name="connsiteY1" fmla="*/ 876300 h 1935480"/>
              <a:gd name="connsiteX2" fmla="*/ 4137660 w 4152900"/>
              <a:gd name="connsiteY2" fmla="*/ 853440 h 1935480"/>
              <a:gd name="connsiteX3" fmla="*/ 3710940 w 4152900"/>
              <a:gd name="connsiteY3" fmla="*/ 495300 h 1935480"/>
              <a:gd name="connsiteX4" fmla="*/ 3649980 w 4152900"/>
              <a:gd name="connsiteY4" fmla="*/ 510540 h 1935480"/>
              <a:gd name="connsiteX5" fmla="*/ 3474720 w 4152900"/>
              <a:gd name="connsiteY5" fmla="*/ 396240 h 1935480"/>
              <a:gd name="connsiteX6" fmla="*/ 1592580 w 4152900"/>
              <a:gd name="connsiteY6" fmla="*/ 358140 h 1935480"/>
              <a:gd name="connsiteX7" fmla="*/ 1607820 w 4152900"/>
              <a:gd name="connsiteY7" fmla="*/ 228600 h 1935480"/>
              <a:gd name="connsiteX8" fmla="*/ 1882140 w 4152900"/>
              <a:gd name="connsiteY8" fmla="*/ 213360 h 1935480"/>
              <a:gd name="connsiteX9" fmla="*/ 2369820 w 4152900"/>
              <a:gd name="connsiteY9" fmla="*/ 7620 h 1935480"/>
              <a:gd name="connsiteX10" fmla="*/ 1653540 w 4152900"/>
              <a:gd name="connsiteY10" fmla="*/ 0 h 1935480"/>
              <a:gd name="connsiteX11" fmla="*/ 1516380 w 4152900"/>
              <a:gd name="connsiteY11" fmla="*/ 45720 h 1935480"/>
              <a:gd name="connsiteX12" fmla="*/ 1516380 w 4152900"/>
              <a:gd name="connsiteY12" fmla="*/ 137160 h 1935480"/>
              <a:gd name="connsiteX13" fmla="*/ 853440 w 4152900"/>
              <a:gd name="connsiteY13" fmla="*/ 182880 h 1935480"/>
              <a:gd name="connsiteX14" fmla="*/ 388620 w 4152900"/>
              <a:gd name="connsiteY14" fmla="*/ 205740 h 1935480"/>
              <a:gd name="connsiteX15" fmla="*/ 160020 w 4152900"/>
              <a:gd name="connsiteY15" fmla="*/ 228600 h 1935480"/>
              <a:gd name="connsiteX16" fmla="*/ 0 w 4152900"/>
              <a:gd name="connsiteY16" fmla="*/ 251460 h 1935480"/>
              <a:gd name="connsiteX17" fmla="*/ 0 w 4152900"/>
              <a:gd name="connsiteY17" fmla="*/ 1927860 h 1935480"/>
              <a:gd name="connsiteX18" fmla="*/ 220980 w 4152900"/>
              <a:gd name="connsiteY18" fmla="*/ 1927860 h 1935480"/>
              <a:gd name="connsiteX19" fmla="*/ 219710 w 4152900"/>
              <a:gd name="connsiteY19" fmla="*/ 1876425 h 1935480"/>
              <a:gd name="connsiteX20" fmla="*/ 335280 w 4152900"/>
              <a:gd name="connsiteY20" fmla="*/ 1882140 h 1935480"/>
              <a:gd name="connsiteX21" fmla="*/ 335915 w 4152900"/>
              <a:gd name="connsiteY21" fmla="*/ 1935480 h 1935480"/>
              <a:gd name="connsiteX22" fmla="*/ 2392680 w 4152900"/>
              <a:gd name="connsiteY22" fmla="*/ 1927860 h 1935480"/>
              <a:gd name="connsiteX23" fmla="*/ 2392680 w 4152900"/>
              <a:gd name="connsiteY23" fmla="*/ 1577340 h 1935480"/>
              <a:gd name="connsiteX24" fmla="*/ 2598420 w 4152900"/>
              <a:gd name="connsiteY24" fmla="*/ 1463040 h 1935480"/>
              <a:gd name="connsiteX25" fmla="*/ 2644140 w 4152900"/>
              <a:gd name="connsiteY25" fmla="*/ 1402080 h 1935480"/>
              <a:gd name="connsiteX26" fmla="*/ 2735580 w 4152900"/>
              <a:gd name="connsiteY26" fmla="*/ 1348740 h 1935480"/>
              <a:gd name="connsiteX27" fmla="*/ 3398520 w 4152900"/>
              <a:gd name="connsiteY27" fmla="*/ 1257300 h 1935480"/>
              <a:gd name="connsiteX28" fmla="*/ 3444240 w 4152900"/>
              <a:gd name="connsiteY28" fmla="*/ 1295400 h 1935480"/>
              <a:gd name="connsiteX29" fmla="*/ 4152900 w 4152900"/>
              <a:gd name="connsiteY29" fmla="*/ 952500 h 1935480"/>
              <a:gd name="connsiteX0" fmla="*/ 4152900 w 4152900"/>
              <a:gd name="connsiteY0" fmla="*/ 952500 h 1937385"/>
              <a:gd name="connsiteX1" fmla="*/ 4107180 w 4152900"/>
              <a:gd name="connsiteY1" fmla="*/ 876300 h 1937385"/>
              <a:gd name="connsiteX2" fmla="*/ 4137660 w 4152900"/>
              <a:gd name="connsiteY2" fmla="*/ 853440 h 1937385"/>
              <a:gd name="connsiteX3" fmla="*/ 3710940 w 4152900"/>
              <a:gd name="connsiteY3" fmla="*/ 495300 h 1937385"/>
              <a:gd name="connsiteX4" fmla="*/ 3649980 w 4152900"/>
              <a:gd name="connsiteY4" fmla="*/ 510540 h 1937385"/>
              <a:gd name="connsiteX5" fmla="*/ 3474720 w 4152900"/>
              <a:gd name="connsiteY5" fmla="*/ 396240 h 1937385"/>
              <a:gd name="connsiteX6" fmla="*/ 1592580 w 4152900"/>
              <a:gd name="connsiteY6" fmla="*/ 358140 h 1937385"/>
              <a:gd name="connsiteX7" fmla="*/ 1607820 w 4152900"/>
              <a:gd name="connsiteY7" fmla="*/ 228600 h 1937385"/>
              <a:gd name="connsiteX8" fmla="*/ 1882140 w 4152900"/>
              <a:gd name="connsiteY8" fmla="*/ 213360 h 1937385"/>
              <a:gd name="connsiteX9" fmla="*/ 2369820 w 4152900"/>
              <a:gd name="connsiteY9" fmla="*/ 7620 h 1937385"/>
              <a:gd name="connsiteX10" fmla="*/ 1653540 w 4152900"/>
              <a:gd name="connsiteY10" fmla="*/ 0 h 1937385"/>
              <a:gd name="connsiteX11" fmla="*/ 1516380 w 4152900"/>
              <a:gd name="connsiteY11" fmla="*/ 45720 h 1937385"/>
              <a:gd name="connsiteX12" fmla="*/ 1516380 w 4152900"/>
              <a:gd name="connsiteY12" fmla="*/ 137160 h 1937385"/>
              <a:gd name="connsiteX13" fmla="*/ 853440 w 4152900"/>
              <a:gd name="connsiteY13" fmla="*/ 182880 h 1937385"/>
              <a:gd name="connsiteX14" fmla="*/ 388620 w 4152900"/>
              <a:gd name="connsiteY14" fmla="*/ 205740 h 1937385"/>
              <a:gd name="connsiteX15" fmla="*/ 160020 w 4152900"/>
              <a:gd name="connsiteY15" fmla="*/ 228600 h 1937385"/>
              <a:gd name="connsiteX16" fmla="*/ 0 w 4152900"/>
              <a:gd name="connsiteY16" fmla="*/ 251460 h 1937385"/>
              <a:gd name="connsiteX17" fmla="*/ 0 w 4152900"/>
              <a:gd name="connsiteY17" fmla="*/ 1927860 h 1937385"/>
              <a:gd name="connsiteX18" fmla="*/ 214630 w 4152900"/>
              <a:gd name="connsiteY18" fmla="*/ 1937385 h 1937385"/>
              <a:gd name="connsiteX19" fmla="*/ 219710 w 4152900"/>
              <a:gd name="connsiteY19" fmla="*/ 1876425 h 1937385"/>
              <a:gd name="connsiteX20" fmla="*/ 335280 w 4152900"/>
              <a:gd name="connsiteY20" fmla="*/ 1882140 h 1937385"/>
              <a:gd name="connsiteX21" fmla="*/ 335915 w 4152900"/>
              <a:gd name="connsiteY21" fmla="*/ 1935480 h 1937385"/>
              <a:gd name="connsiteX22" fmla="*/ 2392680 w 4152900"/>
              <a:gd name="connsiteY22" fmla="*/ 1927860 h 1937385"/>
              <a:gd name="connsiteX23" fmla="*/ 2392680 w 4152900"/>
              <a:gd name="connsiteY23" fmla="*/ 1577340 h 1937385"/>
              <a:gd name="connsiteX24" fmla="*/ 2598420 w 4152900"/>
              <a:gd name="connsiteY24" fmla="*/ 1463040 h 1937385"/>
              <a:gd name="connsiteX25" fmla="*/ 2644140 w 4152900"/>
              <a:gd name="connsiteY25" fmla="*/ 1402080 h 1937385"/>
              <a:gd name="connsiteX26" fmla="*/ 2735580 w 4152900"/>
              <a:gd name="connsiteY26" fmla="*/ 1348740 h 1937385"/>
              <a:gd name="connsiteX27" fmla="*/ 3398520 w 4152900"/>
              <a:gd name="connsiteY27" fmla="*/ 1257300 h 1937385"/>
              <a:gd name="connsiteX28" fmla="*/ 3444240 w 4152900"/>
              <a:gd name="connsiteY28" fmla="*/ 1295400 h 1937385"/>
              <a:gd name="connsiteX29" fmla="*/ 4152900 w 4152900"/>
              <a:gd name="connsiteY29" fmla="*/ 952500 h 1937385"/>
              <a:gd name="connsiteX0" fmla="*/ 4152900 w 4152900"/>
              <a:gd name="connsiteY0" fmla="*/ 952500 h 1950085"/>
              <a:gd name="connsiteX1" fmla="*/ 4107180 w 4152900"/>
              <a:gd name="connsiteY1" fmla="*/ 876300 h 1950085"/>
              <a:gd name="connsiteX2" fmla="*/ 4137660 w 4152900"/>
              <a:gd name="connsiteY2" fmla="*/ 853440 h 1950085"/>
              <a:gd name="connsiteX3" fmla="*/ 3710940 w 4152900"/>
              <a:gd name="connsiteY3" fmla="*/ 495300 h 1950085"/>
              <a:gd name="connsiteX4" fmla="*/ 3649980 w 4152900"/>
              <a:gd name="connsiteY4" fmla="*/ 510540 h 1950085"/>
              <a:gd name="connsiteX5" fmla="*/ 3474720 w 4152900"/>
              <a:gd name="connsiteY5" fmla="*/ 396240 h 1950085"/>
              <a:gd name="connsiteX6" fmla="*/ 1592580 w 4152900"/>
              <a:gd name="connsiteY6" fmla="*/ 358140 h 1950085"/>
              <a:gd name="connsiteX7" fmla="*/ 1607820 w 4152900"/>
              <a:gd name="connsiteY7" fmla="*/ 228600 h 1950085"/>
              <a:gd name="connsiteX8" fmla="*/ 1882140 w 4152900"/>
              <a:gd name="connsiteY8" fmla="*/ 213360 h 1950085"/>
              <a:gd name="connsiteX9" fmla="*/ 2369820 w 4152900"/>
              <a:gd name="connsiteY9" fmla="*/ 7620 h 1950085"/>
              <a:gd name="connsiteX10" fmla="*/ 1653540 w 4152900"/>
              <a:gd name="connsiteY10" fmla="*/ 0 h 1950085"/>
              <a:gd name="connsiteX11" fmla="*/ 1516380 w 4152900"/>
              <a:gd name="connsiteY11" fmla="*/ 45720 h 1950085"/>
              <a:gd name="connsiteX12" fmla="*/ 1516380 w 4152900"/>
              <a:gd name="connsiteY12" fmla="*/ 137160 h 1950085"/>
              <a:gd name="connsiteX13" fmla="*/ 853440 w 4152900"/>
              <a:gd name="connsiteY13" fmla="*/ 182880 h 1950085"/>
              <a:gd name="connsiteX14" fmla="*/ 388620 w 4152900"/>
              <a:gd name="connsiteY14" fmla="*/ 205740 h 1950085"/>
              <a:gd name="connsiteX15" fmla="*/ 160020 w 4152900"/>
              <a:gd name="connsiteY15" fmla="*/ 228600 h 1950085"/>
              <a:gd name="connsiteX16" fmla="*/ 0 w 4152900"/>
              <a:gd name="connsiteY16" fmla="*/ 251460 h 1950085"/>
              <a:gd name="connsiteX17" fmla="*/ 0 w 4152900"/>
              <a:gd name="connsiteY17" fmla="*/ 1927860 h 1950085"/>
              <a:gd name="connsiteX18" fmla="*/ 214630 w 4152900"/>
              <a:gd name="connsiteY18" fmla="*/ 1937385 h 1950085"/>
              <a:gd name="connsiteX19" fmla="*/ 219710 w 4152900"/>
              <a:gd name="connsiteY19" fmla="*/ 1876425 h 1950085"/>
              <a:gd name="connsiteX20" fmla="*/ 335280 w 4152900"/>
              <a:gd name="connsiteY20" fmla="*/ 1882140 h 1950085"/>
              <a:gd name="connsiteX21" fmla="*/ 335915 w 4152900"/>
              <a:gd name="connsiteY21" fmla="*/ 1935480 h 1950085"/>
              <a:gd name="connsiteX22" fmla="*/ 2392680 w 4152900"/>
              <a:gd name="connsiteY22" fmla="*/ 1950085 h 1950085"/>
              <a:gd name="connsiteX23" fmla="*/ 2392680 w 4152900"/>
              <a:gd name="connsiteY23" fmla="*/ 1577340 h 1950085"/>
              <a:gd name="connsiteX24" fmla="*/ 2598420 w 4152900"/>
              <a:gd name="connsiteY24" fmla="*/ 1463040 h 1950085"/>
              <a:gd name="connsiteX25" fmla="*/ 2644140 w 4152900"/>
              <a:gd name="connsiteY25" fmla="*/ 1402080 h 1950085"/>
              <a:gd name="connsiteX26" fmla="*/ 2735580 w 4152900"/>
              <a:gd name="connsiteY26" fmla="*/ 1348740 h 1950085"/>
              <a:gd name="connsiteX27" fmla="*/ 3398520 w 4152900"/>
              <a:gd name="connsiteY27" fmla="*/ 1257300 h 1950085"/>
              <a:gd name="connsiteX28" fmla="*/ 3444240 w 4152900"/>
              <a:gd name="connsiteY28" fmla="*/ 1295400 h 1950085"/>
              <a:gd name="connsiteX29" fmla="*/ 4152900 w 4152900"/>
              <a:gd name="connsiteY29" fmla="*/ 952500 h 195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152900" h="1950085">
                <a:moveTo>
                  <a:pt x="4152900" y="952500"/>
                </a:moveTo>
                <a:lnTo>
                  <a:pt x="4107180" y="876300"/>
                </a:lnTo>
                <a:lnTo>
                  <a:pt x="4137660" y="853440"/>
                </a:lnTo>
                <a:lnTo>
                  <a:pt x="3710940" y="495300"/>
                </a:lnTo>
                <a:lnTo>
                  <a:pt x="3649980" y="510540"/>
                </a:lnTo>
                <a:lnTo>
                  <a:pt x="3474720" y="396240"/>
                </a:lnTo>
                <a:lnTo>
                  <a:pt x="1592580" y="358140"/>
                </a:lnTo>
                <a:lnTo>
                  <a:pt x="1607820" y="228600"/>
                </a:lnTo>
                <a:lnTo>
                  <a:pt x="1882140" y="213360"/>
                </a:lnTo>
                <a:lnTo>
                  <a:pt x="2369820" y="7620"/>
                </a:lnTo>
                <a:lnTo>
                  <a:pt x="1653540" y="0"/>
                </a:lnTo>
                <a:lnTo>
                  <a:pt x="1516380" y="45720"/>
                </a:lnTo>
                <a:lnTo>
                  <a:pt x="1516380" y="137160"/>
                </a:lnTo>
                <a:lnTo>
                  <a:pt x="853440" y="182880"/>
                </a:lnTo>
                <a:lnTo>
                  <a:pt x="388620" y="205740"/>
                </a:lnTo>
                <a:lnTo>
                  <a:pt x="160020" y="228600"/>
                </a:lnTo>
                <a:cubicBezTo>
                  <a:pt x="95250" y="236220"/>
                  <a:pt x="53340" y="243840"/>
                  <a:pt x="0" y="251460"/>
                </a:cubicBezTo>
                <a:lnTo>
                  <a:pt x="0" y="1927860"/>
                </a:lnTo>
                <a:lnTo>
                  <a:pt x="214630" y="1937385"/>
                </a:lnTo>
                <a:cubicBezTo>
                  <a:pt x="214207" y="1920240"/>
                  <a:pt x="220133" y="1893570"/>
                  <a:pt x="219710" y="1876425"/>
                </a:cubicBezTo>
                <a:lnTo>
                  <a:pt x="335280" y="1882140"/>
                </a:lnTo>
                <a:cubicBezTo>
                  <a:pt x="335492" y="1899920"/>
                  <a:pt x="335703" y="1917700"/>
                  <a:pt x="335915" y="1935480"/>
                </a:cubicBezTo>
                <a:lnTo>
                  <a:pt x="2392680" y="1950085"/>
                </a:lnTo>
                <a:lnTo>
                  <a:pt x="2392680" y="1577340"/>
                </a:lnTo>
                <a:lnTo>
                  <a:pt x="2598420" y="1463040"/>
                </a:lnTo>
                <a:lnTo>
                  <a:pt x="2644140" y="1402080"/>
                </a:lnTo>
                <a:lnTo>
                  <a:pt x="2735580" y="1348740"/>
                </a:lnTo>
                <a:lnTo>
                  <a:pt x="3398520" y="1257300"/>
                </a:lnTo>
                <a:lnTo>
                  <a:pt x="3444240" y="1295400"/>
                </a:lnTo>
                <a:lnTo>
                  <a:pt x="4152900" y="952500"/>
                </a:lnTo>
                <a:close/>
              </a:path>
            </a:pathLst>
          </a:custGeom>
          <a:solidFill>
            <a:schemeClr val="accent1">
              <a:lumMod val="90000"/>
              <a:alpha val="30000"/>
            </a:schemeClr>
          </a:solidFill>
          <a:ln w="3175">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 name="Полилиния 5"/>
          <p:cNvSpPr/>
          <p:nvPr userDrawn="1"/>
        </p:nvSpPr>
        <p:spPr>
          <a:xfrm>
            <a:off x="7490460" y="4838700"/>
            <a:ext cx="1937385" cy="769620"/>
          </a:xfrm>
          <a:custGeom>
            <a:avLst/>
            <a:gdLst>
              <a:gd name="connsiteX0" fmla="*/ 0 w 1927860"/>
              <a:gd name="connsiteY0" fmla="*/ 266700 h 769620"/>
              <a:gd name="connsiteX1" fmla="*/ 83820 w 1927860"/>
              <a:gd name="connsiteY1" fmla="*/ 0 h 769620"/>
              <a:gd name="connsiteX2" fmla="*/ 449580 w 1927860"/>
              <a:gd name="connsiteY2" fmla="*/ 121920 h 769620"/>
              <a:gd name="connsiteX3" fmla="*/ 419100 w 1927860"/>
              <a:gd name="connsiteY3" fmla="*/ 251460 h 769620"/>
              <a:gd name="connsiteX4" fmla="*/ 1005840 w 1927860"/>
              <a:gd name="connsiteY4" fmla="*/ 358140 h 769620"/>
              <a:gd name="connsiteX5" fmla="*/ 1074420 w 1927860"/>
              <a:gd name="connsiteY5" fmla="*/ 426720 h 769620"/>
              <a:gd name="connsiteX6" fmla="*/ 1927860 w 1927860"/>
              <a:gd name="connsiteY6" fmla="*/ 617220 h 769620"/>
              <a:gd name="connsiteX7" fmla="*/ 1905000 w 1927860"/>
              <a:gd name="connsiteY7" fmla="*/ 769620 h 769620"/>
              <a:gd name="connsiteX8" fmla="*/ 1043940 w 1927860"/>
              <a:gd name="connsiteY8" fmla="*/ 563880 h 769620"/>
              <a:gd name="connsiteX9" fmla="*/ 1021080 w 1927860"/>
              <a:gd name="connsiteY9" fmla="*/ 647700 h 769620"/>
              <a:gd name="connsiteX10" fmla="*/ 716280 w 1927860"/>
              <a:gd name="connsiteY10" fmla="*/ 571500 h 769620"/>
              <a:gd name="connsiteX11" fmla="*/ 746760 w 1927860"/>
              <a:gd name="connsiteY11" fmla="*/ 487680 h 769620"/>
              <a:gd name="connsiteX12" fmla="*/ 0 w 1927860"/>
              <a:gd name="connsiteY12" fmla="*/ 266700 h 769620"/>
              <a:gd name="connsiteX0" fmla="*/ 0 w 1927860"/>
              <a:gd name="connsiteY0" fmla="*/ 266700 h 769620"/>
              <a:gd name="connsiteX1" fmla="*/ 83820 w 1927860"/>
              <a:gd name="connsiteY1" fmla="*/ 0 h 769620"/>
              <a:gd name="connsiteX2" fmla="*/ 449580 w 1927860"/>
              <a:gd name="connsiteY2" fmla="*/ 121920 h 769620"/>
              <a:gd name="connsiteX3" fmla="*/ 423862 w 1927860"/>
              <a:gd name="connsiteY3" fmla="*/ 232410 h 769620"/>
              <a:gd name="connsiteX4" fmla="*/ 1005840 w 1927860"/>
              <a:gd name="connsiteY4" fmla="*/ 358140 h 769620"/>
              <a:gd name="connsiteX5" fmla="*/ 1074420 w 1927860"/>
              <a:gd name="connsiteY5" fmla="*/ 426720 h 769620"/>
              <a:gd name="connsiteX6" fmla="*/ 1927860 w 1927860"/>
              <a:gd name="connsiteY6" fmla="*/ 617220 h 769620"/>
              <a:gd name="connsiteX7" fmla="*/ 1905000 w 1927860"/>
              <a:gd name="connsiteY7" fmla="*/ 769620 h 769620"/>
              <a:gd name="connsiteX8" fmla="*/ 1043940 w 1927860"/>
              <a:gd name="connsiteY8" fmla="*/ 563880 h 769620"/>
              <a:gd name="connsiteX9" fmla="*/ 1021080 w 1927860"/>
              <a:gd name="connsiteY9" fmla="*/ 647700 h 769620"/>
              <a:gd name="connsiteX10" fmla="*/ 716280 w 1927860"/>
              <a:gd name="connsiteY10" fmla="*/ 571500 h 769620"/>
              <a:gd name="connsiteX11" fmla="*/ 746760 w 1927860"/>
              <a:gd name="connsiteY11" fmla="*/ 487680 h 769620"/>
              <a:gd name="connsiteX12" fmla="*/ 0 w 1927860"/>
              <a:gd name="connsiteY12" fmla="*/ 266700 h 769620"/>
              <a:gd name="connsiteX0" fmla="*/ 0 w 1927860"/>
              <a:gd name="connsiteY0" fmla="*/ 266700 h 769620"/>
              <a:gd name="connsiteX1" fmla="*/ 83820 w 1927860"/>
              <a:gd name="connsiteY1" fmla="*/ 0 h 769620"/>
              <a:gd name="connsiteX2" fmla="*/ 463868 w 1927860"/>
              <a:gd name="connsiteY2" fmla="*/ 126683 h 769620"/>
              <a:gd name="connsiteX3" fmla="*/ 423862 w 1927860"/>
              <a:gd name="connsiteY3" fmla="*/ 232410 h 769620"/>
              <a:gd name="connsiteX4" fmla="*/ 1005840 w 1927860"/>
              <a:gd name="connsiteY4" fmla="*/ 358140 h 769620"/>
              <a:gd name="connsiteX5" fmla="*/ 1074420 w 1927860"/>
              <a:gd name="connsiteY5" fmla="*/ 426720 h 769620"/>
              <a:gd name="connsiteX6" fmla="*/ 1927860 w 1927860"/>
              <a:gd name="connsiteY6" fmla="*/ 617220 h 769620"/>
              <a:gd name="connsiteX7" fmla="*/ 1905000 w 1927860"/>
              <a:gd name="connsiteY7" fmla="*/ 769620 h 769620"/>
              <a:gd name="connsiteX8" fmla="*/ 1043940 w 1927860"/>
              <a:gd name="connsiteY8" fmla="*/ 563880 h 769620"/>
              <a:gd name="connsiteX9" fmla="*/ 1021080 w 1927860"/>
              <a:gd name="connsiteY9" fmla="*/ 647700 h 769620"/>
              <a:gd name="connsiteX10" fmla="*/ 716280 w 1927860"/>
              <a:gd name="connsiteY10" fmla="*/ 571500 h 769620"/>
              <a:gd name="connsiteX11" fmla="*/ 746760 w 1927860"/>
              <a:gd name="connsiteY11" fmla="*/ 487680 h 769620"/>
              <a:gd name="connsiteX12" fmla="*/ 0 w 1927860"/>
              <a:gd name="connsiteY12" fmla="*/ 266700 h 769620"/>
              <a:gd name="connsiteX0" fmla="*/ 0 w 1927860"/>
              <a:gd name="connsiteY0" fmla="*/ 266700 h 769620"/>
              <a:gd name="connsiteX1" fmla="*/ 83820 w 1927860"/>
              <a:gd name="connsiteY1" fmla="*/ 0 h 769620"/>
              <a:gd name="connsiteX2" fmla="*/ 463868 w 1927860"/>
              <a:gd name="connsiteY2" fmla="*/ 126683 h 769620"/>
              <a:gd name="connsiteX3" fmla="*/ 438150 w 1927860"/>
              <a:gd name="connsiteY3" fmla="*/ 227648 h 769620"/>
              <a:gd name="connsiteX4" fmla="*/ 1005840 w 1927860"/>
              <a:gd name="connsiteY4" fmla="*/ 358140 h 769620"/>
              <a:gd name="connsiteX5" fmla="*/ 1074420 w 1927860"/>
              <a:gd name="connsiteY5" fmla="*/ 426720 h 769620"/>
              <a:gd name="connsiteX6" fmla="*/ 1927860 w 1927860"/>
              <a:gd name="connsiteY6" fmla="*/ 617220 h 769620"/>
              <a:gd name="connsiteX7" fmla="*/ 1905000 w 1927860"/>
              <a:gd name="connsiteY7" fmla="*/ 769620 h 769620"/>
              <a:gd name="connsiteX8" fmla="*/ 1043940 w 1927860"/>
              <a:gd name="connsiteY8" fmla="*/ 563880 h 769620"/>
              <a:gd name="connsiteX9" fmla="*/ 1021080 w 1927860"/>
              <a:gd name="connsiteY9" fmla="*/ 647700 h 769620"/>
              <a:gd name="connsiteX10" fmla="*/ 716280 w 1927860"/>
              <a:gd name="connsiteY10" fmla="*/ 571500 h 769620"/>
              <a:gd name="connsiteX11" fmla="*/ 746760 w 1927860"/>
              <a:gd name="connsiteY11" fmla="*/ 487680 h 769620"/>
              <a:gd name="connsiteX12" fmla="*/ 0 w 1927860"/>
              <a:gd name="connsiteY12" fmla="*/ 266700 h 769620"/>
              <a:gd name="connsiteX0" fmla="*/ 0 w 1937385"/>
              <a:gd name="connsiteY0" fmla="*/ 266700 h 769620"/>
              <a:gd name="connsiteX1" fmla="*/ 83820 w 1937385"/>
              <a:gd name="connsiteY1" fmla="*/ 0 h 769620"/>
              <a:gd name="connsiteX2" fmla="*/ 463868 w 1937385"/>
              <a:gd name="connsiteY2" fmla="*/ 126683 h 769620"/>
              <a:gd name="connsiteX3" fmla="*/ 438150 w 1937385"/>
              <a:gd name="connsiteY3" fmla="*/ 227648 h 769620"/>
              <a:gd name="connsiteX4" fmla="*/ 1005840 w 1937385"/>
              <a:gd name="connsiteY4" fmla="*/ 358140 h 769620"/>
              <a:gd name="connsiteX5" fmla="*/ 1074420 w 1937385"/>
              <a:gd name="connsiteY5" fmla="*/ 426720 h 769620"/>
              <a:gd name="connsiteX6" fmla="*/ 1937385 w 1937385"/>
              <a:gd name="connsiteY6" fmla="*/ 621983 h 769620"/>
              <a:gd name="connsiteX7" fmla="*/ 1905000 w 1937385"/>
              <a:gd name="connsiteY7" fmla="*/ 769620 h 769620"/>
              <a:gd name="connsiteX8" fmla="*/ 1043940 w 1937385"/>
              <a:gd name="connsiteY8" fmla="*/ 563880 h 769620"/>
              <a:gd name="connsiteX9" fmla="*/ 1021080 w 1937385"/>
              <a:gd name="connsiteY9" fmla="*/ 647700 h 769620"/>
              <a:gd name="connsiteX10" fmla="*/ 716280 w 1937385"/>
              <a:gd name="connsiteY10" fmla="*/ 571500 h 769620"/>
              <a:gd name="connsiteX11" fmla="*/ 746760 w 1937385"/>
              <a:gd name="connsiteY11" fmla="*/ 487680 h 769620"/>
              <a:gd name="connsiteX12" fmla="*/ 0 w 1937385"/>
              <a:gd name="connsiteY12" fmla="*/ 266700 h 769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37385" h="769620">
                <a:moveTo>
                  <a:pt x="0" y="266700"/>
                </a:moveTo>
                <a:lnTo>
                  <a:pt x="83820" y="0"/>
                </a:lnTo>
                <a:lnTo>
                  <a:pt x="463868" y="126683"/>
                </a:lnTo>
                <a:lnTo>
                  <a:pt x="438150" y="227648"/>
                </a:lnTo>
                <a:lnTo>
                  <a:pt x="1005840" y="358140"/>
                </a:lnTo>
                <a:lnTo>
                  <a:pt x="1074420" y="426720"/>
                </a:lnTo>
                <a:lnTo>
                  <a:pt x="1937385" y="621983"/>
                </a:lnTo>
                <a:lnTo>
                  <a:pt x="1905000" y="769620"/>
                </a:lnTo>
                <a:lnTo>
                  <a:pt x="1043940" y="563880"/>
                </a:lnTo>
                <a:lnTo>
                  <a:pt x="1021080" y="647700"/>
                </a:lnTo>
                <a:lnTo>
                  <a:pt x="716280" y="571500"/>
                </a:lnTo>
                <a:lnTo>
                  <a:pt x="746760" y="487680"/>
                </a:lnTo>
                <a:lnTo>
                  <a:pt x="0" y="266700"/>
                </a:lnTo>
                <a:close/>
              </a:path>
            </a:pathLst>
          </a:custGeom>
          <a:solidFill>
            <a:schemeClr val="accent1">
              <a:lumMod val="90000"/>
              <a:alpha val="30000"/>
            </a:schemeClr>
          </a:solidFill>
          <a:ln w="3175">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олилиния 10"/>
          <p:cNvSpPr/>
          <p:nvPr userDrawn="1"/>
        </p:nvSpPr>
        <p:spPr>
          <a:xfrm>
            <a:off x="4241800" y="4095750"/>
            <a:ext cx="5010150" cy="1441450"/>
          </a:xfrm>
          <a:custGeom>
            <a:avLst/>
            <a:gdLst>
              <a:gd name="connsiteX0" fmla="*/ 5060950 w 5060950"/>
              <a:gd name="connsiteY0" fmla="*/ 1441450 h 1441450"/>
              <a:gd name="connsiteX1" fmla="*/ 4279900 w 5060950"/>
              <a:gd name="connsiteY1" fmla="*/ 1263650 h 1441450"/>
              <a:gd name="connsiteX2" fmla="*/ 4184650 w 5060950"/>
              <a:gd name="connsiteY2" fmla="*/ 1206500 h 1441450"/>
              <a:gd name="connsiteX3" fmla="*/ 3384550 w 5060950"/>
              <a:gd name="connsiteY3" fmla="*/ 1003300 h 1441450"/>
              <a:gd name="connsiteX4" fmla="*/ 3397250 w 5060950"/>
              <a:gd name="connsiteY4" fmla="*/ 895350 h 1441450"/>
              <a:gd name="connsiteX5" fmla="*/ 3270250 w 5060950"/>
              <a:gd name="connsiteY5" fmla="*/ 698500 h 1441450"/>
              <a:gd name="connsiteX6" fmla="*/ 2514600 w 5060950"/>
              <a:gd name="connsiteY6" fmla="*/ 501650 h 1441450"/>
              <a:gd name="connsiteX7" fmla="*/ 2298700 w 5060950"/>
              <a:gd name="connsiteY7" fmla="*/ 552450 h 1441450"/>
              <a:gd name="connsiteX8" fmla="*/ 2241550 w 5060950"/>
              <a:gd name="connsiteY8" fmla="*/ 622300 h 1441450"/>
              <a:gd name="connsiteX9" fmla="*/ 2108200 w 5060950"/>
              <a:gd name="connsiteY9" fmla="*/ 565150 h 1441450"/>
              <a:gd name="connsiteX10" fmla="*/ 1466850 w 5060950"/>
              <a:gd name="connsiteY10" fmla="*/ 0 h 1441450"/>
              <a:gd name="connsiteX11" fmla="*/ 139700 w 5060950"/>
              <a:gd name="connsiteY11" fmla="*/ 679450 h 1441450"/>
              <a:gd name="connsiteX12" fmla="*/ 0 w 5060950"/>
              <a:gd name="connsiteY12" fmla="*/ 819150 h 1441450"/>
              <a:gd name="connsiteX0" fmla="*/ 4949825 w 4949825"/>
              <a:gd name="connsiteY0" fmla="*/ 1441450 h 1441450"/>
              <a:gd name="connsiteX1" fmla="*/ 4168775 w 4949825"/>
              <a:gd name="connsiteY1" fmla="*/ 1263650 h 1441450"/>
              <a:gd name="connsiteX2" fmla="*/ 4073525 w 4949825"/>
              <a:gd name="connsiteY2" fmla="*/ 1206500 h 1441450"/>
              <a:gd name="connsiteX3" fmla="*/ 3273425 w 4949825"/>
              <a:gd name="connsiteY3" fmla="*/ 1003300 h 1441450"/>
              <a:gd name="connsiteX4" fmla="*/ 3286125 w 4949825"/>
              <a:gd name="connsiteY4" fmla="*/ 895350 h 1441450"/>
              <a:gd name="connsiteX5" fmla="*/ 3159125 w 4949825"/>
              <a:gd name="connsiteY5" fmla="*/ 698500 h 1441450"/>
              <a:gd name="connsiteX6" fmla="*/ 2403475 w 4949825"/>
              <a:gd name="connsiteY6" fmla="*/ 501650 h 1441450"/>
              <a:gd name="connsiteX7" fmla="*/ 2187575 w 4949825"/>
              <a:gd name="connsiteY7" fmla="*/ 552450 h 1441450"/>
              <a:gd name="connsiteX8" fmla="*/ 2130425 w 4949825"/>
              <a:gd name="connsiteY8" fmla="*/ 622300 h 1441450"/>
              <a:gd name="connsiteX9" fmla="*/ 1997075 w 4949825"/>
              <a:gd name="connsiteY9" fmla="*/ 565150 h 1441450"/>
              <a:gd name="connsiteX10" fmla="*/ 1355725 w 4949825"/>
              <a:gd name="connsiteY10" fmla="*/ 0 h 1441450"/>
              <a:gd name="connsiteX11" fmla="*/ 28575 w 4949825"/>
              <a:gd name="connsiteY11" fmla="*/ 679450 h 1441450"/>
              <a:gd name="connsiteX12" fmla="*/ 0 w 4949825"/>
              <a:gd name="connsiteY12" fmla="*/ 815975 h 1441450"/>
              <a:gd name="connsiteX0" fmla="*/ 4949825 w 4949825"/>
              <a:gd name="connsiteY0" fmla="*/ 1441450 h 1441450"/>
              <a:gd name="connsiteX1" fmla="*/ 4168775 w 4949825"/>
              <a:gd name="connsiteY1" fmla="*/ 1263650 h 1441450"/>
              <a:gd name="connsiteX2" fmla="*/ 4073525 w 4949825"/>
              <a:gd name="connsiteY2" fmla="*/ 1206500 h 1441450"/>
              <a:gd name="connsiteX3" fmla="*/ 3273425 w 4949825"/>
              <a:gd name="connsiteY3" fmla="*/ 1003300 h 1441450"/>
              <a:gd name="connsiteX4" fmla="*/ 3286125 w 4949825"/>
              <a:gd name="connsiteY4" fmla="*/ 895350 h 1441450"/>
              <a:gd name="connsiteX5" fmla="*/ 3159125 w 4949825"/>
              <a:gd name="connsiteY5" fmla="*/ 698500 h 1441450"/>
              <a:gd name="connsiteX6" fmla="*/ 2403475 w 4949825"/>
              <a:gd name="connsiteY6" fmla="*/ 501650 h 1441450"/>
              <a:gd name="connsiteX7" fmla="*/ 2187575 w 4949825"/>
              <a:gd name="connsiteY7" fmla="*/ 552450 h 1441450"/>
              <a:gd name="connsiteX8" fmla="*/ 2130425 w 4949825"/>
              <a:gd name="connsiteY8" fmla="*/ 622300 h 1441450"/>
              <a:gd name="connsiteX9" fmla="*/ 1997075 w 4949825"/>
              <a:gd name="connsiteY9" fmla="*/ 565150 h 1441450"/>
              <a:gd name="connsiteX10" fmla="*/ 1355725 w 4949825"/>
              <a:gd name="connsiteY10" fmla="*/ 0 h 1441450"/>
              <a:gd name="connsiteX11" fmla="*/ 28575 w 4949825"/>
              <a:gd name="connsiteY11" fmla="*/ 679450 h 1441450"/>
              <a:gd name="connsiteX12" fmla="*/ 15875 w 4949825"/>
              <a:gd name="connsiteY12" fmla="*/ 742950 h 1441450"/>
              <a:gd name="connsiteX13" fmla="*/ 0 w 4949825"/>
              <a:gd name="connsiteY13" fmla="*/ 815975 h 1441450"/>
              <a:gd name="connsiteX0" fmla="*/ 5010150 w 5010150"/>
              <a:gd name="connsiteY0" fmla="*/ 1441450 h 1441450"/>
              <a:gd name="connsiteX1" fmla="*/ 4229100 w 5010150"/>
              <a:gd name="connsiteY1" fmla="*/ 1263650 h 1441450"/>
              <a:gd name="connsiteX2" fmla="*/ 4133850 w 5010150"/>
              <a:gd name="connsiteY2" fmla="*/ 1206500 h 1441450"/>
              <a:gd name="connsiteX3" fmla="*/ 3333750 w 5010150"/>
              <a:gd name="connsiteY3" fmla="*/ 1003300 h 1441450"/>
              <a:gd name="connsiteX4" fmla="*/ 3346450 w 5010150"/>
              <a:gd name="connsiteY4" fmla="*/ 895350 h 1441450"/>
              <a:gd name="connsiteX5" fmla="*/ 3219450 w 5010150"/>
              <a:gd name="connsiteY5" fmla="*/ 698500 h 1441450"/>
              <a:gd name="connsiteX6" fmla="*/ 2463800 w 5010150"/>
              <a:gd name="connsiteY6" fmla="*/ 501650 h 1441450"/>
              <a:gd name="connsiteX7" fmla="*/ 2247900 w 5010150"/>
              <a:gd name="connsiteY7" fmla="*/ 552450 h 1441450"/>
              <a:gd name="connsiteX8" fmla="*/ 2190750 w 5010150"/>
              <a:gd name="connsiteY8" fmla="*/ 622300 h 1441450"/>
              <a:gd name="connsiteX9" fmla="*/ 2057400 w 5010150"/>
              <a:gd name="connsiteY9" fmla="*/ 565150 h 1441450"/>
              <a:gd name="connsiteX10" fmla="*/ 1416050 w 5010150"/>
              <a:gd name="connsiteY10" fmla="*/ 0 h 1441450"/>
              <a:gd name="connsiteX11" fmla="*/ 88900 w 5010150"/>
              <a:gd name="connsiteY11" fmla="*/ 679450 h 1441450"/>
              <a:gd name="connsiteX12" fmla="*/ 0 w 5010150"/>
              <a:gd name="connsiteY12" fmla="*/ 758825 h 1441450"/>
              <a:gd name="connsiteX13" fmla="*/ 60325 w 5010150"/>
              <a:gd name="connsiteY13" fmla="*/ 815975 h 144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10150" h="1441450">
                <a:moveTo>
                  <a:pt x="5010150" y="1441450"/>
                </a:moveTo>
                <a:lnTo>
                  <a:pt x="4229100" y="1263650"/>
                </a:lnTo>
                <a:lnTo>
                  <a:pt x="4133850" y="1206500"/>
                </a:lnTo>
                <a:lnTo>
                  <a:pt x="3333750" y="1003300"/>
                </a:lnTo>
                <a:lnTo>
                  <a:pt x="3346450" y="895350"/>
                </a:lnTo>
                <a:lnTo>
                  <a:pt x="3219450" y="698500"/>
                </a:lnTo>
                <a:lnTo>
                  <a:pt x="2463800" y="501650"/>
                </a:lnTo>
                <a:lnTo>
                  <a:pt x="2247900" y="552450"/>
                </a:lnTo>
                <a:lnTo>
                  <a:pt x="2190750" y="622300"/>
                </a:lnTo>
                <a:lnTo>
                  <a:pt x="2057400" y="565150"/>
                </a:lnTo>
                <a:lnTo>
                  <a:pt x="1416050" y="0"/>
                </a:lnTo>
                <a:lnTo>
                  <a:pt x="88900" y="679450"/>
                </a:lnTo>
                <a:lnTo>
                  <a:pt x="0" y="758825"/>
                </a:lnTo>
                <a:lnTo>
                  <a:pt x="60325" y="815975"/>
                </a:lnTo>
              </a:path>
            </a:pathLst>
          </a:custGeom>
          <a:noFill/>
          <a:ln w="28575">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олилиния 11"/>
          <p:cNvSpPr/>
          <p:nvPr userDrawn="1"/>
        </p:nvSpPr>
        <p:spPr>
          <a:xfrm>
            <a:off x="3838155" y="4704229"/>
            <a:ext cx="900626" cy="493059"/>
          </a:xfrm>
          <a:custGeom>
            <a:avLst/>
            <a:gdLst>
              <a:gd name="connsiteX0" fmla="*/ 995082 w 995082"/>
              <a:gd name="connsiteY0" fmla="*/ 0 h 531159"/>
              <a:gd name="connsiteX1" fmla="*/ 504264 w 995082"/>
              <a:gd name="connsiteY1" fmla="*/ 531159 h 531159"/>
              <a:gd name="connsiteX2" fmla="*/ 242047 w 995082"/>
              <a:gd name="connsiteY2" fmla="*/ 248771 h 531159"/>
              <a:gd name="connsiteX3" fmla="*/ 0 w 995082"/>
              <a:gd name="connsiteY3" fmla="*/ 268942 h 531159"/>
              <a:gd name="connsiteX0" fmla="*/ 935551 w 935551"/>
              <a:gd name="connsiteY0" fmla="*/ 0 h 531159"/>
              <a:gd name="connsiteX1" fmla="*/ 444733 w 935551"/>
              <a:gd name="connsiteY1" fmla="*/ 531159 h 531159"/>
              <a:gd name="connsiteX2" fmla="*/ 182516 w 935551"/>
              <a:gd name="connsiteY2" fmla="*/ 248771 h 531159"/>
              <a:gd name="connsiteX3" fmla="*/ 0 w 935551"/>
              <a:gd name="connsiteY3" fmla="*/ 264179 h 531159"/>
              <a:gd name="connsiteX0" fmla="*/ 894276 w 894276"/>
              <a:gd name="connsiteY0" fmla="*/ 0 h 486709"/>
              <a:gd name="connsiteX1" fmla="*/ 444733 w 894276"/>
              <a:gd name="connsiteY1" fmla="*/ 486709 h 486709"/>
              <a:gd name="connsiteX2" fmla="*/ 182516 w 894276"/>
              <a:gd name="connsiteY2" fmla="*/ 204321 h 486709"/>
              <a:gd name="connsiteX3" fmla="*/ 0 w 894276"/>
              <a:gd name="connsiteY3" fmla="*/ 219729 h 486709"/>
              <a:gd name="connsiteX0" fmla="*/ 900626 w 900626"/>
              <a:gd name="connsiteY0" fmla="*/ 0 h 493059"/>
              <a:gd name="connsiteX1" fmla="*/ 444733 w 900626"/>
              <a:gd name="connsiteY1" fmla="*/ 493059 h 493059"/>
              <a:gd name="connsiteX2" fmla="*/ 182516 w 900626"/>
              <a:gd name="connsiteY2" fmla="*/ 210671 h 493059"/>
              <a:gd name="connsiteX3" fmla="*/ 0 w 900626"/>
              <a:gd name="connsiteY3" fmla="*/ 226079 h 493059"/>
            </a:gdLst>
            <a:ahLst/>
            <a:cxnLst>
              <a:cxn ang="0">
                <a:pos x="connsiteX0" y="connsiteY0"/>
              </a:cxn>
              <a:cxn ang="0">
                <a:pos x="connsiteX1" y="connsiteY1"/>
              </a:cxn>
              <a:cxn ang="0">
                <a:pos x="connsiteX2" y="connsiteY2"/>
              </a:cxn>
              <a:cxn ang="0">
                <a:pos x="connsiteX3" y="connsiteY3"/>
              </a:cxn>
            </a:cxnLst>
            <a:rect l="l" t="t" r="r" b="b"/>
            <a:pathLst>
              <a:path w="900626" h="493059">
                <a:moveTo>
                  <a:pt x="900626" y="0"/>
                </a:moveTo>
                <a:lnTo>
                  <a:pt x="444733" y="493059"/>
                </a:lnTo>
                <a:lnTo>
                  <a:pt x="182516" y="210671"/>
                </a:lnTo>
                <a:lnTo>
                  <a:pt x="0" y="226079"/>
                </a:lnTo>
              </a:path>
            </a:pathLst>
          </a:custGeom>
          <a:noFill/>
          <a:ln w="28575">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олилиния 12"/>
          <p:cNvSpPr/>
          <p:nvPr userDrawn="1"/>
        </p:nvSpPr>
        <p:spPr>
          <a:xfrm>
            <a:off x="564775" y="5715747"/>
            <a:ext cx="2921561" cy="705224"/>
          </a:xfrm>
          <a:custGeom>
            <a:avLst/>
            <a:gdLst>
              <a:gd name="connsiteX0" fmla="*/ 2924736 w 2924736"/>
              <a:gd name="connsiteY0" fmla="*/ 0 h 692524"/>
              <a:gd name="connsiteX1" fmla="*/ 2770095 w 2924736"/>
              <a:gd name="connsiteY1" fmla="*/ 443753 h 692524"/>
              <a:gd name="connsiteX2" fmla="*/ 2770095 w 2924736"/>
              <a:gd name="connsiteY2" fmla="*/ 551329 h 692524"/>
              <a:gd name="connsiteX3" fmla="*/ 2339789 w 2924736"/>
              <a:gd name="connsiteY3" fmla="*/ 571500 h 692524"/>
              <a:gd name="connsiteX4" fmla="*/ 2198595 w 2924736"/>
              <a:gd name="connsiteY4" fmla="*/ 605118 h 692524"/>
              <a:gd name="connsiteX5" fmla="*/ 1909483 w 2924736"/>
              <a:gd name="connsiteY5" fmla="*/ 692524 h 692524"/>
              <a:gd name="connsiteX6" fmla="*/ 1721224 w 2924736"/>
              <a:gd name="connsiteY6" fmla="*/ 692524 h 692524"/>
              <a:gd name="connsiteX7" fmla="*/ 1734671 w 2924736"/>
              <a:gd name="connsiteY7" fmla="*/ 322729 h 692524"/>
              <a:gd name="connsiteX8" fmla="*/ 0 w 2924736"/>
              <a:gd name="connsiteY8" fmla="*/ 322729 h 692524"/>
              <a:gd name="connsiteX0" fmla="*/ 2924736 w 2924736"/>
              <a:gd name="connsiteY0" fmla="*/ 0 h 692524"/>
              <a:gd name="connsiteX1" fmla="*/ 2770095 w 2924736"/>
              <a:gd name="connsiteY1" fmla="*/ 443753 h 692524"/>
              <a:gd name="connsiteX2" fmla="*/ 2770095 w 2924736"/>
              <a:gd name="connsiteY2" fmla="*/ 551329 h 692524"/>
              <a:gd name="connsiteX3" fmla="*/ 2339789 w 2924736"/>
              <a:gd name="connsiteY3" fmla="*/ 571500 h 692524"/>
              <a:gd name="connsiteX4" fmla="*/ 2198595 w 2924736"/>
              <a:gd name="connsiteY4" fmla="*/ 605118 h 692524"/>
              <a:gd name="connsiteX5" fmla="*/ 1909483 w 2924736"/>
              <a:gd name="connsiteY5" fmla="*/ 692524 h 692524"/>
              <a:gd name="connsiteX6" fmla="*/ 1721224 w 2924736"/>
              <a:gd name="connsiteY6" fmla="*/ 692524 h 692524"/>
              <a:gd name="connsiteX7" fmla="*/ 1744196 w 2924736"/>
              <a:gd name="connsiteY7" fmla="*/ 322729 h 692524"/>
              <a:gd name="connsiteX8" fmla="*/ 0 w 2924736"/>
              <a:gd name="connsiteY8" fmla="*/ 322729 h 692524"/>
              <a:gd name="connsiteX0" fmla="*/ 2924736 w 2924736"/>
              <a:gd name="connsiteY0" fmla="*/ 0 h 692524"/>
              <a:gd name="connsiteX1" fmla="*/ 2770095 w 2924736"/>
              <a:gd name="connsiteY1" fmla="*/ 443753 h 692524"/>
              <a:gd name="connsiteX2" fmla="*/ 2770095 w 2924736"/>
              <a:gd name="connsiteY2" fmla="*/ 551329 h 692524"/>
              <a:gd name="connsiteX3" fmla="*/ 2339789 w 2924736"/>
              <a:gd name="connsiteY3" fmla="*/ 571500 h 692524"/>
              <a:gd name="connsiteX4" fmla="*/ 2198595 w 2924736"/>
              <a:gd name="connsiteY4" fmla="*/ 605118 h 692524"/>
              <a:gd name="connsiteX5" fmla="*/ 1909483 w 2924736"/>
              <a:gd name="connsiteY5" fmla="*/ 692524 h 692524"/>
              <a:gd name="connsiteX6" fmla="*/ 1737099 w 2924736"/>
              <a:gd name="connsiteY6" fmla="*/ 692524 h 692524"/>
              <a:gd name="connsiteX7" fmla="*/ 1744196 w 2924736"/>
              <a:gd name="connsiteY7" fmla="*/ 322729 h 692524"/>
              <a:gd name="connsiteX8" fmla="*/ 0 w 2924736"/>
              <a:gd name="connsiteY8" fmla="*/ 322729 h 692524"/>
              <a:gd name="connsiteX0" fmla="*/ 2924736 w 2924736"/>
              <a:gd name="connsiteY0" fmla="*/ 0 h 692524"/>
              <a:gd name="connsiteX1" fmla="*/ 2770095 w 2924736"/>
              <a:gd name="connsiteY1" fmla="*/ 443753 h 692524"/>
              <a:gd name="connsiteX2" fmla="*/ 2770095 w 2924736"/>
              <a:gd name="connsiteY2" fmla="*/ 551329 h 692524"/>
              <a:gd name="connsiteX3" fmla="*/ 2339789 w 2924736"/>
              <a:gd name="connsiteY3" fmla="*/ 571500 h 692524"/>
              <a:gd name="connsiteX4" fmla="*/ 2198595 w 2924736"/>
              <a:gd name="connsiteY4" fmla="*/ 605118 h 692524"/>
              <a:gd name="connsiteX5" fmla="*/ 1909483 w 2924736"/>
              <a:gd name="connsiteY5" fmla="*/ 692524 h 692524"/>
              <a:gd name="connsiteX6" fmla="*/ 1737099 w 2924736"/>
              <a:gd name="connsiteY6" fmla="*/ 692524 h 692524"/>
              <a:gd name="connsiteX7" fmla="*/ 1741021 w 2924736"/>
              <a:gd name="connsiteY7" fmla="*/ 322729 h 692524"/>
              <a:gd name="connsiteX8" fmla="*/ 0 w 2924736"/>
              <a:gd name="connsiteY8" fmla="*/ 322729 h 692524"/>
              <a:gd name="connsiteX0" fmla="*/ 2924736 w 2924736"/>
              <a:gd name="connsiteY0" fmla="*/ 0 h 692524"/>
              <a:gd name="connsiteX1" fmla="*/ 2770095 w 2924736"/>
              <a:gd name="connsiteY1" fmla="*/ 443753 h 692524"/>
              <a:gd name="connsiteX2" fmla="*/ 2770095 w 2924736"/>
              <a:gd name="connsiteY2" fmla="*/ 551329 h 692524"/>
              <a:gd name="connsiteX3" fmla="*/ 2339789 w 2924736"/>
              <a:gd name="connsiteY3" fmla="*/ 571500 h 692524"/>
              <a:gd name="connsiteX4" fmla="*/ 2198595 w 2924736"/>
              <a:gd name="connsiteY4" fmla="*/ 605118 h 692524"/>
              <a:gd name="connsiteX5" fmla="*/ 1909483 w 2924736"/>
              <a:gd name="connsiteY5" fmla="*/ 692524 h 692524"/>
              <a:gd name="connsiteX6" fmla="*/ 1737099 w 2924736"/>
              <a:gd name="connsiteY6" fmla="*/ 692524 h 692524"/>
              <a:gd name="connsiteX7" fmla="*/ 1737846 w 2924736"/>
              <a:gd name="connsiteY7" fmla="*/ 322729 h 692524"/>
              <a:gd name="connsiteX8" fmla="*/ 0 w 2924736"/>
              <a:gd name="connsiteY8" fmla="*/ 322729 h 692524"/>
              <a:gd name="connsiteX0" fmla="*/ 2924736 w 2924736"/>
              <a:gd name="connsiteY0" fmla="*/ 0 h 692524"/>
              <a:gd name="connsiteX1" fmla="*/ 2770095 w 2924736"/>
              <a:gd name="connsiteY1" fmla="*/ 443753 h 692524"/>
              <a:gd name="connsiteX2" fmla="*/ 2770095 w 2924736"/>
              <a:gd name="connsiteY2" fmla="*/ 551329 h 692524"/>
              <a:gd name="connsiteX3" fmla="*/ 2339789 w 2924736"/>
              <a:gd name="connsiteY3" fmla="*/ 571500 h 692524"/>
              <a:gd name="connsiteX4" fmla="*/ 2198595 w 2924736"/>
              <a:gd name="connsiteY4" fmla="*/ 605118 h 692524"/>
              <a:gd name="connsiteX5" fmla="*/ 1909483 w 2924736"/>
              <a:gd name="connsiteY5" fmla="*/ 692524 h 692524"/>
              <a:gd name="connsiteX6" fmla="*/ 1737099 w 2924736"/>
              <a:gd name="connsiteY6" fmla="*/ 692524 h 692524"/>
              <a:gd name="connsiteX7" fmla="*/ 1737846 w 2924736"/>
              <a:gd name="connsiteY7" fmla="*/ 332254 h 692524"/>
              <a:gd name="connsiteX8" fmla="*/ 0 w 2924736"/>
              <a:gd name="connsiteY8" fmla="*/ 322729 h 692524"/>
              <a:gd name="connsiteX0" fmla="*/ 2924736 w 2924736"/>
              <a:gd name="connsiteY0" fmla="*/ 0 h 692524"/>
              <a:gd name="connsiteX1" fmla="*/ 2770095 w 2924736"/>
              <a:gd name="connsiteY1" fmla="*/ 443753 h 692524"/>
              <a:gd name="connsiteX2" fmla="*/ 2770095 w 2924736"/>
              <a:gd name="connsiteY2" fmla="*/ 551329 h 692524"/>
              <a:gd name="connsiteX3" fmla="*/ 2339789 w 2924736"/>
              <a:gd name="connsiteY3" fmla="*/ 571500 h 692524"/>
              <a:gd name="connsiteX4" fmla="*/ 2198595 w 2924736"/>
              <a:gd name="connsiteY4" fmla="*/ 605118 h 692524"/>
              <a:gd name="connsiteX5" fmla="*/ 1909483 w 2924736"/>
              <a:gd name="connsiteY5" fmla="*/ 692524 h 692524"/>
              <a:gd name="connsiteX6" fmla="*/ 1737099 w 2924736"/>
              <a:gd name="connsiteY6" fmla="*/ 692524 h 692524"/>
              <a:gd name="connsiteX7" fmla="*/ 1737846 w 2924736"/>
              <a:gd name="connsiteY7" fmla="*/ 329079 h 692524"/>
              <a:gd name="connsiteX8" fmla="*/ 0 w 2924736"/>
              <a:gd name="connsiteY8" fmla="*/ 322729 h 692524"/>
              <a:gd name="connsiteX0" fmla="*/ 2924736 w 2924736"/>
              <a:gd name="connsiteY0" fmla="*/ 0 h 692524"/>
              <a:gd name="connsiteX1" fmla="*/ 2770095 w 2924736"/>
              <a:gd name="connsiteY1" fmla="*/ 443753 h 692524"/>
              <a:gd name="connsiteX2" fmla="*/ 2770095 w 2924736"/>
              <a:gd name="connsiteY2" fmla="*/ 551329 h 692524"/>
              <a:gd name="connsiteX3" fmla="*/ 2339789 w 2924736"/>
              <a:gd name="connsiteY3" fmla="*/ 571500 h 692524"/>
              <a:gd name="connsiteX4" fmla="*/ 2198595 w 2924736"/>
              <a:gd name="connsiteY4" fmla="*/ 605118 h 692524"/>
              <a:gd name="connsiteX5" fmla="*/ 1909483 w 2924736"/>
              <a:gd name="connsiteY5" fmla="*/ 692524 h 692524"/>
              <a:gd name="connsiteX6" fmla="*/ 1737099 w 2924736"/>
              <a:gd name="connsiteY6" fmla="*/ 692524 h 692524"/>
              <a:gd name="connsiteX7" fmla="*/ 1737846 w 2924736"/>
              <a:gd name="connsiteY7" fmla="*/ 325904 h 692524"/>
              <a:gd name="connsiteX8" fmla="*/ 0 w 2924736"/>
              <a:gd name="connsiteY8" fmla="*/ 322729 h 692524"/>
              <a:gd name="connsiteX0" fmla="*/ 2921561 w 2921561"/>
              <a:gd name="connsiteY0" fmla="*/ 0 h 705224"/>
              <a:gd name="connsiteX1" fmla="*/ 2770095 w 2921561"/>
              <a:gd name="connsiteY1" fmla="*/ 456453 h 705224"/>
              <a:gd name="connsiteX2" fmla="*/ 2770095 w 2921561"/>
              <a:gd name="connsiteY2" fmla="*/ 564029 h 705224"/>
              <a:gd name="connsiteX3" fmla="*/ 2339789 w 2921561"/>
              <a:gd name="connsiteY3" fmla="*/ 584200 h 705224"/>
              <a:gd name="connsiteX4" fmla="*/ 2198595 w 2921561"/>
              <a:gd name="connsiteY4" fmla="*/ 617818 h 705224"/>
              <a:gd name="connsiteX5" fmla="*/ 1909483 w 2921561"/>
              <a:gd name="connsiteY5" fmla="*/ 705224 h 705224"/>
              <a:gd name="connsiteX6" fmla="*/ 1737099 w 2921561"/>
              <a:gd name="connsiteY6" fmla="*/ 705224 h 705224"/>
              <a:gd name="connsiteX7" fmla="*/ 1737846 w 2921561"/>
              <a:gd name="connsiteY7" fmla="*/ 338604 h 705224"/>
              <a:gd name="connsiteX8" fmla="*/ 0 w 2921561"/>
              <a:gd name="connsiteY8" fmla="*/ 335429 h 705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21561" h="705224">
                <a:moveTo>
                  <a:pt x="2921561" y="0"/>
                </a:moveTo>
                <a:lnTo>
                  <a:pt x="2770095" y="456453"/>
                </a:lnTo>
                <a:lnTo>
                  <a:pt x="2770095" y="564029"/>
                </a:lnTo>
                <a:lnTo>
                  <a:pt x="2339789" y="584200"/>
                </a:lnTo>
                <a:lnTo>
                  <a:pt x="2198595" y="617818"/>
                </a:lnTo>
                <a:lnTo>
                  <a:pt x="1909483" y="705224"/>
                </a:lnTo>
                <a:lnTo>
                  <a:pt x="1737099" y="705224"/>
                </a:lnTo>
                <a:cubicBezTo>
                  <a:pt x="1738406" y="581959"/>
                  <a:pt x="1736539" y="461869"/>
                  <a:pt x="1737846" y="338604"/>
                </a:cubicBezTo>
                <a:lnTo>
                  <a:pt x="0" y="335429"/>
                </a:lnTo>
              </a:path>
            </a:pathLst>
          </a:custGeom>
          <a:no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олилиния 13"/>
          <p:cNvSpPr/>
          <p:nvPr userDrawn="1"/>
        </p:nvSpPr>
        <p:spPr>
          <a:xfrm>
            <a:off x="3489512" y="4921624"/>
            <a:ext cx="477370" cy="800100"/>
          </a:xfrm>
          <a:custGeom>
            <a:avLst/>
            <a:gdLst>
              <a:gd name="connsiteX0" fmla="*/ 0 w 477370"/>
              <a:gd name="connsiteY0" fmla="*/ 800100 h 800100"/>
              <a:gd name="connsiteX1" fmla="*/ 275664 w 477370"/>
              <a:gd name="connsiteY1" fmla="*/ 800100 h 800100"/>
              <a:gd name="connsiteX2" fmla="*/ 275664 w 477370"/>
              <a:gd name="connsiteY2" fmla="*/ 685800 h 800100"/>
              <a:gd name="connsiteX3" fmla="*/ 477370 w 477370"/>
              <a:gd name="connsiteY3" fmla="*/ 437029 h 800100"/>
              <a:gd name="connsiteX4" fmla="*/ 282388 w 477370"/>
              <a:gd name="connsiteY4" fmla="*/ 235323 h 800100"/>
              <a:gd name="connsiteX5" fmla="*/ 282388 w 477370"/>
              <a:gd name="connsiteY5" fmla="*/ 67235 h 800100"/>
              <a:gd name="connsiteX6" fmla="*/ 356347 w 477370"/>
              <a:gd name="connsiteY6"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7370" h="800100">
                <a:moveTo>
                  <a:pt x="0" y="800100"/>
                </a:moveTo>
                <a:lnTo>
                  <a:pt x="275664" y="800100"/>
                </a:lnTo>
                <a:lnTo>
                  <a:pt x="275664" y="685800"/>
                </a:lnTo>
                <a:lnTo>
                  <a:pt x="477370" y="437029"/>
                </a:lnTo>
                <a:lnTo>
                  <a:pt x="282388" y="235323"/>
                </a:lnTo>
                <a:lnTo>
                  <a:pt x="282388" y="67235"/>
                </a:lnTo>
                <a:lnTo>
                  <a:pt x="356347" y="0"/>
                </a:lnTo>
              </a:path>
            </a:pathLst>
          </a:custGeom>
          <a:noFill/>
          <a:ln cmpd="dbl">
            <a:solidFill>
              <a:schemeClr val="accent1">
                <a:lumMod val="2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Овал 15"/>
          <p:cNvSpPr/>
          <p:nvPr userDrawn="1"/>
        </p:nvSpPr>
        <p:spPr>
          <a:xfrm>
            <a:off x="4133625" y="5271247"/>
            <a:ext cx="243392" cy="235324"/>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Овал 16"/>
          <p:cNvSpPr/>
          <p:nvPr userDrawn="1"/>
        </p:nvSpPr>
        <p:spPr>
          <a:xfrm>
            <a:off x="4403913" y="5029200"/>
            <a:ext cx="188258" cy="174812"/>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Прямоугольник 17"/>
          <p:cNvSpPr/>
          <p:nvPr userDrawn="1"/>
        </p:nvSpPr>
        <p:spPr>
          <a:xfrm rot="18882994">
            <a:off x="4255505" y="4912416"/>
            <a:ext cx="165150" cy="128947"/>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Прямоугольник 18"/>
          <p:cNvSpPr/>
          <p:nvPr userDrawn="1"/>
        </p:nvSpPr>
        <p:spPr>
          <a:xfrm rot="19932487">
            <a:off x="4120236" y="4281911"/>
            <a:ext cx="1700942" cy="125108"/>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Овал 19"/>
          <p:cNvSpPr/>
          <p:nvPr userDrawn="1"/>
        </p:nvSpPr>
        <p:spPr>
          <a:xfrm>
            <a:off x="4627750" y="4825366"/>
            <a:ext cx="188258" cy="174812"/>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Овал 20"/>
          <p:cNvSpPr/>
          <p:nvPr userDrawn="1"/>
        </p:nvSpPr>
        <p:spPr>
          <a:xfrm>
            <a:off x="4816008" y="4621533"/>
            <a:ext cx="188258" cy="174812"/>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Овал 21"/>
          <p:cNvSpPr/>
          <p:nvPr userDrawn="1"/>
        </p:nvSpPr>
        <p:spPr>
          <a:xfrm>
            <a:off x="3824375" y="4990259"/>
            <a:ext cx="243392" cy="235324"/>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Прямоугольник 22"/>
          <p:cNvSpPr/>
          <p:nvPr userDrawn="1"/>
        </p:nvSpPr>
        <p:spPr>
          <a:xfrm rot="19932487">
            <a:off x="3829946" y="4165322"/>
            <a:ext cx="2131070" cy="116856"/>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Полилиния 23"/>
          <p:cNvSpPr/>
          <p:nvPr userDrawn="1"/>
        </p:nvSpPr>
        <p:spPr>
          <a:xfrm>
            <a:off x="4735512" y="4714876"/>
            <a:ext cx="115887" cy="84931"/>
          </a:xfrm>
          <a:custGeom>
            <a:avLst/>
            <a:gdLst>
              <a:gd name="connsiteX0" fmla="*/ 0 w 101600"/>
              <a:gd name="connsiteY0" fmla="*/ 0 h 92075"/>
              <a:gd name="connsiteX1" fmla="*/ 82550 w 101600"/>
              <a:gd name="connsiteY1" fmla="*/ 92075 h 92075"/>
              <a:gd name="connsiteX2" fmla="*/ 101600 w 101600"/>
              <a:gd name="connsiteY2" fmla="*/ 76200 h 92075"/>
              <a:gd name="connsiteX0" fmla="*/ 0 w 108744"/>
              <a:gd name="connsiteY0" fmla="*/ 0 h 82550"/>
              <a:gd name="connsiteX1" fmla="*/ 89694 w 108744"/>
              <a:gd name="connsiteY1" fmla="*/ 82550 h 82550"/>
              <a:gd name="connsiteX2" fmla="*/ 108744 w 108744"/>
              <a:gd name="connsiteY2" fmla="*/ 66675 h 82550"/>
              <a:gd name="connsiteX0" fmla="*/ 0 w 108744"/>
              <a:gd name="connsiteY0" fmla="*/ 0 h 94456"/>
              <a:gd name="connsiteX1" fmla="*/ 84931 w 108744"/>
              <a:gd name="connsiteY1" fmla="*/ 94456 h 94456"/>
              <a:gd name="connsiteX2" fmla="*/ 108744 w 108744"/>
              <a:gd name="connsiteY2" fmla="*/ 66675 h 94456"/>
              <a:gd name="connsiteX0" fmla="*/ 0 w 115887"/>
              <a:gd name="connsiteY0" fmla="*/ 0 h 77787"/>
              <a:gd name="connsiteX1" fmla="*/ 92074 w 115887"/>
              <a:gd name="connsiteY1" fmla="*/ 77787 h 77787"/>
              <a:gd name="connsiteX2" fmla="*/ 115887 w 115887"/>
              <a:gd name="connsiteY2" fmla="*/ 50006 h 77787"/>
              <a:gd name="connsiteX0" fmla="*/ 0 w 115887"/>
              <a:gd name="connsiteY0" fmla="*/ 0 h 84931"/>
              <a:gd name="connsiteX1" fmla="*/ 92074 w 115887"/>
              <a:gd name="connsiteY1" fmla="*/ 84931 h 84931"/>
              <a:gd name="connsiteX2" fmla="*/ 115887 w 115887"/>
              <a:gd name="connsiteY2" fmla="*/ 57150 h 84931"/>
            </a:gdLst>
            <a:ahLst/>
            <a:cxnLst>
              <a:cxn ang="0">
                <a:pos x="connsiteX0" y="connsiteY0"/>
              </a:cxn>
              <a:cxn ang="0">
                <a:pos x="connsiteX1" y="connsiteY1"/>
              </a:cxn>
              <a:cxn ang="0">
                <a:pos x="connsiteX2" y="connsiteY2"/>
              </a:cxn>
            </a:cxnLst>
            <a:rect l="l" t="t" r="r" b="b"/>
            <a:pathLst>
              <a:path w="115887" h="84931">
                <a:moveTo>
                  <a:pt x="0" y="0"/>
                </a:moveTo>
                <a:lnTo>
                  <a:pt x="92074" y="84931"/>
                </a:lnTo>
                <a:lnTo>
                  <a:pt x="115887" y="5715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Полилиния 24"/>
          <p:cNvSpPr/>
          <p:nvPr userDrawn="1"/>
        </p:nvSpPr>
        <p:spPr>
          <a:xfrm>
            <a:off x="4551464" y="4924775"/>
            <a:ext cx="115887" cy="84931"/>
          </a:xfrm>
          <a:custGeom>
            <a:avLst/>
            <a:gdLst>
              <a:gd name="connsiteX0" fmla="*/ 0 w 101600"/>
              <a:gd name="connsiteY0" fmla="*/ 0 h 92075"/>
              <a:gd name="connsiteX1" fmla="*/ 82550 w 101600"/>
              <a:gd name="connsiteY1" fmla="*/ 92075 h 92075"/>
              <a:gd name="connsiteX2" fmla="*/ 101600 w 101600"/>
              <a:gd name="connsiteY2" fmla="*/ 76200 h 92075"/>
              <a:gd name="connsiteX0" fmla="*/ 0 w 108744"/>
              <a:gd name="connsiteY0" fmla="*/ 0 h 82550"/>
              <a:gd name="connsiteX1" fmla="*/ 89694 w 108744"/>
              <a:gd name="connsiteY1" fmla="*/ 82550 h 82550"/>
              <a:gd name="connsiteX2" fmla="*/ 108744 w 108744"/>
              <a:gd name="connsiteY2" fmla="*/ 66675 h 82550"/>
              <a:gd name="connsiteX0" fmla="*/ 0 w 108744"/>
              <a:gd name="connsiteY0" fmla="*/ 0 h 94456"/>
              <a:gd name="connsiteX1" fmla="*/ 84931 w 108744"/>
              <a:gd name="connsiteY1" fmla="*/ 94456 h 94456"/>
              <a:gd name="connsiteX2" fmla="*/ 108744 w 108744"/>
              <a:gd name="connsiteY2" fmla="*/ 66675 h 94456"/>
              <a:gd name="connsiteX0" fmla="*/ 0 w 115887"/>
              <a:gd name="connsiteY0" fmla="*/ 0 h 77787"/>
              <a:gd name="connsiteX1" fmla="*/ 92074 w 115887"/>
              <a:gd name="connsiteY1" fmla="*/ 77787 h 77787"/>
              <a:gd name="connsiteX2" fmla="*/ 115887 w 115887"/>
              <a:gd name="connsiteY2" fmla="*/ 50006 h 77787"/>
              <a:gd name="connsiteX0" fmla="*/ 0 w 115887"/>
              <a:gd name="connsiteY0" fmla="*/ 0 h 84931"/>
              <a:gd name="connsiteX1" fmla="*/ 92074 w 115887"/>
              <a:gd name="connsiteY1" fmla="*/ 84931 h 84931"/>
              <a:gd name="connsiteX2" fmla="*/ 115887 w 115887"/>
              <a:gd name="connsiteY2" fmla="*/ 57150 h 84931"/>
            </a:gdLst>
            <a:ahLst/>
            <a:cxnLst>
              <a:cxn ang="0">
                <a:pos x="connsiteX0" y="connsiteY0"/>
              </a:cxn>
              <a:cxn ang="0">
                <a:pos x="connsiteX1" y="connsiteY1"/>
              </a:cxn>
              <a:cxn ang="0">
                <a:pos x="connsiteX2" y="connsiteY2"/>
              </a:cxn>
            </a:cxnLst>
            <a:rect l="l" t="t" r="r" b="b"/>
            <a:pathLst>
              <a:path w="115887" h="84931">
                <a:moveTo>
                  <a:pt x="0" y="0"/>
                </a:moveTo>
                <a:lnTo>
                  <a:pt x="92074" y="84931"/>
                </a:lnTo>
                <a:lnTo>
                  <a:pt x="115887" y="5715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Полилиния 25"/>
          <p:cNvSpPr/>
          <p:nvPr userDrawn="1"/>
        </p:nvSpPr>
        <p:spPr>
          <a:xfrm>
            <a:off x="4234165" y="5053013"/>
            <a:ext cx="62404" cy="66675"/>
          </a:xfrm>
          <a:custGeom>
            <a:avLst/>
            <a:gdLst>
              <a:gd name="connsiteX0" fmla="*/ 66675 w 66675"/>
              <a:gd name="connsiteY0" fmla="*/ 0 h 69850"/>
              <a:gd name="connsiteX1" fmla="*/ 0 w 66675"/>
              <a:gd name="connsiteY1" fmla="*/ 69850 h 69850"/>
              <a:gd name="connsiteX0" fmla="*/ 64710 w 64710"/>
              <a:gd name="connsiteY0" fmla="*/ 0 h 65343"/>
              <a:gd name="connsiteX1" fmla="*/ 0 w 64710"/>
              <a:gd name="connsiteY1" fmla="*/ 65343 h 65343"/>
            </a:gdLst>
            <a:ahLst/>
            <a:cxnLst>
              <a:cxn ang="0">
                <a:pos x="connsiteX0" y="connsiteY0"/>
              </a:cxn>
              <a:cxn ang="0">
                <a:pos x="connsiteX1" y="connsiteY1"/>
              </a:cxn>
            </a:cxnLst>
            <a:rect l="l" t="t" r="r" b="b"/>
            <a:pathLst>
              <a:path w="64710" h="65343">
                <a:moveTo>
                  <a:pt x="64710" y="0"/>
                </a:moveTo>
                <a:lnTo>
                  <a:pt x="0" y="65343"/>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Полилиния 26"/>
          <p:cNvSpPr/>
          <p:nvPr userDrawn="1"/>
        </p:nvSpPr>
        <p:spPr>
          <a:xfrm>
            <a:off x="3927475" y="4718050"/>
            <a:ext cx="317500" cy="333375"/>
          </a:xfrm>
          <a:custGeom>
            <a:avLst/>
            <a:gdLst>
              <a:gd name="connsiteX0" fmla="*/ 317500 w 317500"/>
              <a:gd name="connsiteY0" fmla="*/ 282575 h 333375"/>
              <a:gd name="connsiteX1" fmla="*/ 260350 w 317500"/>
              <a:gd name="connsiteY1" fmla="*/ 333375 h 333375"/>
              <a:gd name="connsiteX2" fmla="*/ 101600 w 317500"/>
              <a:gd name="connsiteY2" fmla="*/ 171450 h 333375"/>
              <a:gd name="connsiteX3" fmla="*/ 0 w 317500"/>
              <a:gd name="connsiteY3" fmla="*/ 9525 h 333375"/>
              <a:gd name="connsiteX4" fmla="*/ 22225 w 317500"/>
              <a:gd name="connsiteY4" fmla="*/ 0 h 33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500" h="333375">
                <a:moveTo>
                  <a:pt x="317500" y="282575"/>
                </a:moveTo>
                <a:lnTo>
                  <a:pt x="260350" y="333375"/>
                </a:lnTo>
                <a:lnTo>
                  <a:pt x="101600" y="171450"/>
                </a:lnTo>
                <a:lnTo>
                  <a:pt x="0" y="9525"/>
                </a:lnTo>
                <a:lnTo>
                  <a:pt x="22225"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Полилиния 27"/>
          <p:cNvSpPr/>
          <p:nvPr userDrawn="1"/>
        </p:nvSpPr>
        <p:spPr>
          <a:xfrm>
            <a:off x="4054475" y="5016500"/>
            <a:ext cx="47625" cy="34925"/>
          </a:xfrm>
          <a:custGeom>
            <a:avLst/>
            <a:gdLst>
              <a:gd name="connsiteX0" fmla="*/ 47625 w 47625"/>
              <a:gd name="connsiteY0" fmla="*/ 0 h 34925"/>
              <a:gd name="connsiteX1" fmla="*/ 0 w 47625"/>
              <a:gd name="connsiteY1" fmla="*/ 34925 h 34925"/>
            </a:gdLst>
            <a:ahLst/>
            <a:cxnLst>
              <a:cxn ang="0">
                <a:pos x="connsiteX0" y="connsiteY0"/>
              </a:cxn>
              <a:cxn ang="0">
                <a:pos x="connsiteX1" y="connsiteY1"/>
              </a:cxn>
            </a:cxnLst>
            <a:rect l="l" t="t" r="r" b="b"/>
            <a:pathLst>
              <a:path w="47625" h="34925">
                <a:moveTo>
                  <a:pt x="47625" y="0"/>
                </a:moveTo>
                <a:lnTo>
                  <a:pt x="0" y="34925"/>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Овал 28"/>
          <p:cNvSpPr/>
          <p:nvPr userDrawn="1"/>
        </p:nvSpPr>
        <p:spPr>
          <a:xfrm>
            <a:off x="353756" y="5783850"/>
            <a:ext cx="226800" cy="2268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Овал 29"/>
          <p:cNvSpPr/>
          <p:nvPr userDrawn="1"/>
        </p:nvSpPr>
        <p:spPr>
          <a:xfrm>
            <a:off x="360412" y="6094462"/>
            <a:ext cx="216000" cy="216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Овал 30"/>
          <p:cNvSpPr/>
          <p:nvPr userDrawn="1"/>
        </p:nvSpPr>
        <p:spPr>
          <a:xfrm>
            <a:off x="658957" y="6094462"/>
            <a:ext cx="216000" cy="216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Овал 31"/>
          <p:cNvSpPr/>
          <p:nvPr userDrawn="1"/>
        </p:nvSpPr>
        <p:spPr>
          <a:xfrm>
            <a:off x="658957" y="5827200"/>
            <a:ext cx="180000" cy="180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Овал 32"/>
          <p:cNvSpPr/>
          <p:nvPr userDrawn="1"/>
        </p:nvSpPr>
        <p:spPr>
          <a:xfrm>
            <a:off x="954232" y="5809425"/>
            <a:ext cx="180000" cy="180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Овал 33"/>
          <p:cNvSpPr/>
          <p:nvPr userDrawn="1"/>
        </p:nvSpPr>
        <p:spPr>
          <a:xfrm>
            <a:off x="1164051" y="5595600"/>
            <a:ext cx="180000" cy="180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Овал 34"/>
          <p:cNvSpPr/>
          <p:nvPr userDrawn="1"/>
        </p:nvSpPr>
        <p:spPr>
          <a:xfrm>
            <a:off x="1371428" y="5826375"/>
            <a:ext cx="180000" cy="180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userDrawn="1"/>
        </p:nvSpPr>
        <p:spPr>
          <a:xfrm>
            <a:off x="1650364" y="5815575"/>
            <a:ext cx="190800" cy="1908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Овал 36"/>
          <p:cNvSpPr/>
          <p:nvPr userDrawn="1"/>
        </p:nvSpPr>
        <p:spPr>
          <a:xfrm>
            <a:off x="1402714" y="6112462"/>
            <a:ext cx="180000" cy="180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Овал 37"/>
          <p:cNvSpPr/>
          <p:nvPr userDrawn="1"/>
        </p:nvSpPr>
        <p:spPr>
          <a:xfrm>
            <a:off x="1692946" y="6112462"/>
            <a:ext cx="180000" cy="180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Овал 38"/>
          <p:cNvSpPr/>
          <p:nvPr userDrawn="1"/>
        </p:nvSpPr>
        <p:spPr>
          <a:xfrm>
            <a:off x="1976342" y="6112462"/>
            <a:ext cx="180000" cy="180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Овал 39"/>
          <p:cNvSpPr/>
          <p:nvPr userDrawn="1"/>
        </p:nvSpPr>
        <p:spPr>
          <a:xfrm>
            <a:off x="1904342" y="5862375"/>
            <a:ext cx="126000" cy="126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Овал 40"/>
          <p:cNvSpPr/>
          <p:nvPr userDrawn="1"/>
        </p:nvSpPr>
        <p:spPr>
          <a:xfrm>
            <a:off x="2541099" y="6022462"/>
            <a:ext cx="90000" cy="90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2" name="Прямоугольник 41"/>
          <p:cNvSpPr/>
          <p:nvPr userDrawn="1"/>
        </p:nvSpPr>
        <p:spPr>
          <a:xfrm>
            <a:off x="1044231" y="6148388"/>
            <a:ext cx="50400" cy="72000"/>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3" name="Прямоугольник 42"/>
          <p:cNvSpPr/>
          <p:nvPr userDrawn="1"/>
        </p:nvSpPr>
        <p:spPr>
          <a:xfrm>
            <a:off x="1183039" y="6257943"/>
            <a:ext cx="64735" cy="95232"/>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p:cNvSpPr/>
          <p:nvPr userDrawn="1"/>
        </p:nvSpPr>
        <p:spPr>
          <a:xfrm>
            <a:off x="2205120" y="6202462"/>
            <a:ext cx="50400" cy="72000"/>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5" name="Прямоугольник 44"/>
          <p:cNvSpPr/>
          <p:nvPr userDrawn="1"/>
        </p:nvSpPr>
        <p:spPr>
          <a:xfrm>
            <a:off x="2326451" y="6174560"/>
            <a:ext cx="50400" cy="72000"/>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6" name="Прямоугольник 45"/>
          <p:cNvSpPr/>
          <p:nvPr userDrawn="1"/>
        </p:nvSpPr>
        <p:spPr>
          <a:xfrm>
            <a:off x="2565344" y="6143417"/>
            <a:ext cx="45719" cy="114376"/>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7" name="Прямоугольник 46"/>
          <p:cNvSpPr/>
          <p:nvPr userDrawn="1"/>
        </p:nvSpPr>
        <p:spPr>
          <a:xfrm rot="938165">
            <a:off x="2677104" y="6066962"/>
            <a:ext cx="45719" cy="64525"/>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8" name="Прямоугольник 47"/>
          <p:cNvSpPr/>
          <p:nvPr userDrawn="1"/>
        </p:nvSpPr>
        <p:spPr>
          <a:xfrm>
            <a:off x="328556" y="5649600"/>
            <a:ext cx="50400" cy="72000"/>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9" name="Полилиния 48"/>
          <p:cNvSpPr/>
          <p:nvPr userDrawn="1"/>
        </p:nvSpPr>
        <p:spPr>
          <a:xfrm>
            <a:off x="368299" y="5721350"/>
            <a:ext cx="312737" cy="130969"/>
          </a:xfrm>
          <a:custGeom>
            <a:avLst/>
            <a:gdLst>
              <a:gd name="connsiteX0" fmla="*/ 0 w 317500"/>
              <a:gd name="connsiteY0" fmla="*/ 0 h 114300"/>
              <a:gd name="connsiteX1" fmla="*/ 0 w 317500"/>
              <a:gd name="connsiteY1" fmla="*/ 53975 h 114300"/>
              <a:gd name="connsiteX2" fmla="*/ 165100 w 317500"/>
              <a:gd name="connsiteY2" fmla="*/ 44450 h 114300"/>
              <a:gd name="connsiteX3" fmla="*/ 317500 w 317500"/>
              <a:gd name="connsiteY3" fmla="*/ 114300 h 114300"/>
              <a:gd name="connsiteX4" fmla="*/ 317500 w 317500"/>
              <a:gd name="connsiteY4" fmla="*/ 114300 h 114300"/>
              <a:gd name="connsiteX0" fmla="*/ 0 w 317500"/>
              <a:gd name="connsiteY0" fmla="*/ 0 h 114300"/>
              <a:gd name="connsiteX1" fmla="*/ 0 w 317500"/>
              <a:gd name="connsiteY1" fmla="*/ 53975 h 114300"/>
              <a:gd name="connsiteX2" fmla="*/ 165100 w 317500"/>
              <a:gd name="connsiteY2" fmla="*/ 44450 h 114300"/>
              <a:gd name="connsiteX3" fmla="*/ 317500 w 317500"/>
              <a:gd name="connsiteY3" fmla="*/ 114300 h 114300"/>
              <a:gd name="connsiteX0" fmla="*/ 0 w 317500"/>
              <a:gd name="connsiteY0" fmla="*/ 0 h 114300"/>
              <a:gd name="connsiteX1" fmla="*/ 0 w 317500"/>
              <a:gd name="connsiteY1" fmla="*/ 42068 h 114300"/>
              <a:gd name="connsiteX2" fmla="*/ 165100 w 317500"/>
              <a:gd name="connsiteY2" fmla="*/ 44450 h 114300"/>
              <a:gd name="connsiteX3" fmla="*/ 317500 w 317500"/>
              <a:gd name="connsiteY3" fmla="*/ 114300 h 114300"/>
              <a:gd name="connsiteX0" fmla="*/ 0 w 312737"/>
              <a:gd name="connsiteY0" fmla="*/ 0 h 130969"/>
              <a:gd name="connsiteX1" fmla="*/ 0 w 312737"/>
              <a:gd name="connsiteY1" fmla="*/ 42068 h 130969"/>
              <a:gd name="connsiteX2" fmla="*/ 165100 w 312737"/>
              <a:gd name="connsiteY2" fmla="*/ 44450 h 130969"/>
              <a:gd name="connsiteX3" fmla="*/ 312737 w 312737"/>
              <a:gd name="connsiteY3" fmla="*/ 130969 h 130969"/>
            </a:gdLst>
            <a:ahLst/>
            <a:cxnLst>
              <a:cxn ang="0">
                <a:pos x="connsiteX0" y="connsiteY0"/>
              </a:cxn>
              <a:cxn ang="0">
                <a:pos x="connsiteX1" y="connsiteY1"/>
              </a:cxn>
              <a:cxn ang="0">
                <a:pos x="connsiteX2" y="connsiteY2"/>
              </a:cxn>
              <a:cxn ang="0">
                <a:pos x="connsiteX3" y="connsiteY3"/>
              </a:cxn>
            </a:cxnLst>
            <a:rect l="l" t="t" r="r" b="b"/>
            <a:pathLst>
              <a:path w="312737" h="130969">
                <a:moveTo>
                  <a:pt x="0" y="0"/>
                </a:moveTo>
                <a:lnTo>
                  <a:pt x="0" y="42068"/>
                </a:lnTo>
                <a:lnTo>
                  <a:pt x="165100" y="44450"/>
                </a:lnTo>
                <a:lnTo>
                  <a:pt x="312737" y="130969"/>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0" name="Полилиния 49"/>
          <p:cNvSpPr/>
          <p:nvPr userDrawn="1"/>
        </p:nvSpPr>
        <p:spPr>
          <a:xfrm>
            <a:off x="395287" y="5767387"/>
            <a:ext cx="19050" cy="35718"/>
          </a:xfrm>
          <a:custGeom>
            <a:avLst/>
            <a:gdLst>
              <a:gd name="connsiteX0" fmla="*/ 0 w 57150"/>
              <a:gd name="connsiteY0" fmla="*/ 0 h 80962"/>
              <a:gd name="connsiteX1" fmla="*/ 33337 w 57150"/>
              <a:gd name="connsiteY1" fmla="*/ 52387 h 80962"/>
              <a:gd name="connsiteX2" fmla="*/ 57150 w 57150"/>
              <a:gd name="connsiteY2" fmla="*/ 80962 h 80962"/>
              <a:gd name="connsiteX0" fmla="*/ 0 w 33337"/>
              <a:gd name="connsiteY0" fmla="*/ 0 h 52387"/>
              <a:gd name="connsiteX1" fmla="*/ 33337 w 33337"/>
              <a:gd name="connsiteY1" fmla="*/ 52387 h 52387"/>
              <a:gd name="connsiteX0" fmla="*/ 0 w 19050"/>
              <a:gd name="connsiteY0" fmla="*/ 0 h 35718"/>
              <a:gd name="connsiteX1" fmla="*/ 19050 w 19050"/>
              <a:gd name="connsiteY1" fmla="*/ 35718 h 35718"/>
            </a:gdLst>
            <a:ahLst/>
            <a:cxnLst>
              <a:cxn ang="0">
                <a:pos x="connsiteX0" y="connsiteY0"/>
              </a:cxn>
              <a:cxn ang="0">
                <a:pos x="connsiteX1" y="connsiteY1"/>
              </a:cxn>
            </a:cxnLst>
            <a:rect l="l" t="t" r="r" b="b"/>
            <a:pathLst>
              <a:path w="19050" h="35718">
                <a:moveTo>
                  <a:pt x="0" y="0"/>
                </a:moveTo>
                <a:lnTo>
                  <a:pt x="19050" y="35718"/>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 name="Полилиния 50"/>
          <p:cNvSpPr/>
          <p:nvPr userDrawn="1"/>
        </p:nvSpPr>
        <p:spPr>
          <a:xfrm>
            <a:off x="604837" y="5824538"/>
            <a:ext cx="28575" cy="226218"/>
          </a:xfrm>
          <a:custGeom>
            <a:avLst/>
            <a:gdLst>
              <a:gd name="connsiteX0" fmla="*/ 30956 w 30956"/>
              <a:gd name="connsiteY0" fmla="*/ 0 h 216693"/>
              <a:gd name="connsiteX1" fmla="*/ 0 w 30956"/>
              <a:gd name="connsiteY1" fmla="*/ 216693 h 216693"/>
              <a:gd name="connsiteX0" fmla="*/ 28575 w 28575"/>
              <a:gd name="connsiteY0" fmla="*/ 0 h 226218"/>
              <a:gd name="connsiteX1" fmla="*/ 0 w 28575"/>
              <a:gd name="connsiteY1" fmla="*/ 226218 h 226218"/>
            </a:gdLst>
            <a:ahLst/>
            <a:cxnLst>
              <a:cxn ang="0">
                <a:pos x="connsiteX0" y="connsiteY0"/>
              </a:cxn>
              <a:cxn ang="0">
                <a:pos x="connsiteX1" y="connsiteY1"/>
              </a:cxn>
            </a:cxnLst>
            <a:rect l="l" t="t" r="r" b="b"/>
            <a:pathLst>
              <a:path w="28575" h="226218">
                <a:moveTo>
                  <a:pt x="28575" y="0"/>
                </a:moveTo>
                <a:lnTo>
                  <a:pt x="0" y="226218"/>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Полилиния 51"/>
          <p:cNvSpPr/>
          <p:nvPr userDrawn="1"/>
        </p:nvSpPr>
        <p:spPr>
          <a:xfrm>
            <a:off x="519113" y="6055519"/>
            <a:ext cx="61912" cy="50006"/>
          </a:xfrm>
          <a:custGeom>
            <a:avLst/>
            <a:gdLst>
              <a:gd name="connsiteX0" fmla="*/ 61912 w 61912"/>
              <a:gd name="connsiteY0" fmla="*/ 0 h 50006"/>
              <a:gd name="connsiteX1" fmla="*/ 0 w 61912"/>
              <a:gd name="connsiteY1" fmla="*/ 50006 h 50006"/>
            </a:gdLst>
            <a:ahLst/>
            <a:cxnLst>
              <a:cxn ang="0">
                <a:pos x="connsiteX0" y="connsiteY0"/>
              </a:cxn>
              <a:cxn ang="0">
                <a:pos x="connsiteX1" y="connsiteY1"/>
              </a:cxn>
            </a:cxnLst>
            <a:rect l="l" t="t" r="r" b="b"/>
            <a:pathLst>
              <a:path w="61912" h="50006">
                <a:moveTo>
                  <a:pt x="61912" y="0"/>
                </a:moveTo>
                <a:lnTo>
                  <a:pt x="0" y="50006"/>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3" name="Полилиния 52"/>
          <p:cNvSpPr/>
          <p:nvPr userDrawn="1"/>
        </p:nvSpPr>
        <p:spPr>
          <a:xfrm>
            <a:off x="813947" y="6055519"/>
            <a:ext cx="61912" cy="50006"/>
          </a:xfrm>
          <a:custGeom>
            <a:avLst/>
            <a:gdLst>
              <a:gd name="connsiteX0" fmla="*/ 61912 w 61912"/>
              <a:gd name="connsiteY0" fmla="*/ 0 h 50006"/>
              <a:gd name="connsiteX1" fmla="*/ 0 w 61912"/>
              <a:gd name="connsiteY1" fmla="*/ 50006 h 50006"/>
            </a:gdLst>
            <a:ahLst/>
            <a:cxnLst>
              <a:cxn ang="0">
                <a:pos x="connsiteX0" y="connsiteY0"/>
              </a:cxn>
              <a:cxn ang="0">
                <a:pos x="connsiteX1" y="connsiteY1"/>
              </a:cxn>
            </a:cxnLst>
            <a:rect l="l" t="t" r="r" b="b"/>
            <a:pathLst>
              <a:path w="61912" h="50006">
                <a:moveTo>
                  <a:pt x="61912" y="0"/>
                </a:moveTo>
                <a:lnTo>
                  <a:pt x="0" y="50006"/>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Полилиния 53"/>
          <p:cNvSpPr/>
          <p:nvPr userDrawn="1"/>
        </p:nvSpPr>
        <p:spPr>
          <a:xfrm>
            <a:off x="1088581" y="6060281"/>
            <a:ext cx="458" cy="90491"/>
          </a:xfrm>
          <a:custGeom>
            <a:avLst/>
            <a:gdLst>
              <a:gd name="connsiteX0" fmla="*/ 2381 w 2381"/>
              <a:gd name="connsiteY0" fmla="*/ 0 h 66675"/>
              <a:gd name="connsiteX1" fmla="*/ 0 w 2381"/>
              <a:gd name="connsiteY1" fmla="*/ 66675 h 66675"/>
              <a:gd name="connsiteX0" fmla="*/ 10000 w 10000"/>
              <a:gd name="connsiteY0" fmla="*/ 0 h 12143"/>
              <a:gd name="connsiteX1" fmla="*/ 0 w 10000"/>
              <a:gd name="connsiteY1" fmla="*/ 12143 h 12143"/>
              <a:gd name="connsiteX0" fmla="*/ 445 w 10886"/>
              <a:gd name="connsiteY0" fmla="*/ 0 h 13572"/>
              <a:gd name="connsiteX1" fmla="*/ 10445 w 10886"/>
              <a:gd name="connsiteY1" fmla="*/ 13572 h 13572"/>
              <a:gd name="connsiteX0" fmla="*/ 966 w 1924"/>
              <a:gd name="connsiteY0" fmla="*/ 0 h 13572"/>
              <a:gd name="connsiteX1" fmla="*/ 962 w 1924"/>
              <a:gd name="connsiteY1" fmla="*/ 13572 h 13572"/>
            </a:gdLst>
            <a:ahLst/>
            <a:cxnLst>
              <a:cxn ang="0">
                <a:pos x="connsiteX0" y="connsiteY0"/>
              </a:cxn>
              <a:cxn ang="0">
                <a:pos x="connsiteX1" y="connsiteY1"/>
              </a:cxn>
            </a:cxnLst>
            <a:rect l="l" t="t" r="r" b="b"/>
            <a:pathLst>
              <a:path w="1924" h="13572">
                <a:moveTo>
                  <a:pt x="966" y="0"/>
                </a:moveTo>
                <a:cubicBezTo>
                  <a:pt x="-2369" y="3333"/>
                  <a:pt x="4297" y="10239"/>
                  <a:pt x="962" y="13572"/>
                </a:cubicBez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5" name="Полилиния 54"/>
          <p:cNvSpPr/>
          <p:nvPr userDrawn="1"/>
        </p:nvSpPr>
        <p:spPr>
          <a:xfrm>
            <a:off x="1216819" y="6053138"/>
            <a:ext cx="2381" cy="207168"/>
          </a:xfrm>
          <a:custGeom>
            <a:avLst/>
            <a:gdLst>
              <a:gd name="connsiteX0" fmla="*/ 7144 w 7144"/>
              <a:gd name="connsiteY0" fmla="*/ 207168 h 207168"/>
              <a:gd name="connsiteX1" fmla="*/ 0 w 7144"/>
              <a:gd name="connsiteY1" fmla="*/ 0 h 207168"/>
              <a:gd name="connsiteX0" fmla="*/ 0 w 3333"/>
              <a:gd name="connsiteY0" fmla="*/ 10000 h 10000"/>
              <a:gd name="connsiteX1" fmla="*/ 3333 w 3333"/>
              <a:gd name="connsiteY1" fmla="*/ 0 h 10000"/>
            </a:gdLst>
            <a:ahLst/>
            <a:cxnLst>
              <a:cxn ang="0">
                <a:pos x="connsiteX0" y="connsiteY0"/>
              </a:cxn>
              <a:cxn ang="0">
                <a:pos x="connsiteX1" y="connsiteY1"/>
              </a:cxn>
            </a:cxnLst>
            <a:rect l="l" t="t" r="r" b="b"/>
            <a:pathLst>
              <a:path w="3333" h="10000">
                <a:moveTo>
                  <a:pt x="0" y="10000"/>
                </a:moveTo>
                <a:lnTo>
                  <a:pt x="3333"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6" name="Полилиния 55"/>
          <p:cNvSpPr/>
          <p:nvPr userDrawn="1"/>
        </p:nvSpPr>
        <p:spPr>
          <a:xfrm>
            <a:off x="1095371" y="6165056"/>
            <a:ext cx="123829" cy="0"/>
          </a:xfrm>
          <a:custGeom>
            <a:avLst/>
            <a:gdLst>
              <a:gd name="connsiteX0" fmla="*/ 0 w 128587"/>
              <a:gd name="connsiteY0" fmla="*/ 0 h 0"/>
              <a:gd name="connsiteX1" fmla="*/ 128587 w 128587"/>
              <a:gd name="connsiteY1" fmla="*/ 0 h 0"/>
              <a:gd name="connsiteX0" fmla="*/ 0 w 9630"/>
              <a:gd name="connsiteY0" fmla="*/ 0 h 0"/>
              <a:gd name="connsiteX1" fmla="*/ 9630 w 9630"/>
              <a:gd name="connsiteY1" fmla="*/ 0 h 0"/>
            </a:gdLst>
            <a:ahLst/>
            <a:cxnLst>
              <a:cxn ang="0">
                <a:pos x="connsiteX0" y="connsiteY0"/>
              </a:cxn>
              <a:cxn ang="0">
                <a:pos x="connsiteX1" y="connsiteY1"/>
              </a:cxn>
            </a:cxnLst>
            <a:rect l="l" t="t" r="r" b="b"/>
            <a:pathLst>
              <a:path w="9630">
                <a:moveTo>
                  <a:pt x="0" y="0"/>
                </a:moveTo>
                <a:lnTo>
                  <a:pt x="9630"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7" name="Полилиния 56"/>
          <p:cNvSpPr/>
          <p:nvPr userDrawn="1"/>
        </p:nvSpPr>
        <p:spPr>
          <a:xfrm>
            <a:off x="1223962" y="6086474"/>
            <a:ext cx="1335881" cy="61913"/>
          </a:xfrm>
          <a:custGeom>
            <a:avLst/>
            <a:gdLst>
              <a:gd name="connsiteX0" fmla="*/ 0 w 1345406"/>
              <a:gd name="connsiteY0" fmla="*/ 0 h 73819"/>
              <a:gd name="connsiteX1" fmla="*/ 938212 w 1345406"/>
              <a:gd name="connsiteY1" fmla="*/ 7144 h 73819"/>
              <a:gd name="connsiteX2" fmla="*/ 938212 w 1345406"/>
              <a:gd name="connsiteY2" fmla="*/ 73819 h 73819"/>
              <a:gd name="connsiteX3" fmla="*/ 1312068 w 1345406"/>
              <a:gd name="connsiteY3" fmla="*/ 69056 h 73819"/>
              <a:gd name="connsiteX4" fmla="*/ 1345406 w 1345406"/>
              <a:gd name="connsiteY4" fmla="*/ 28575 h 73819"/>
              <a:gd name="connsiteX0" fmla="*/ 0 w 1345406"/>
              <a:gd name="connsiteY0" fmla="*/ 0 h 69056"/>
              <a:gd name="connsiteX1" fmla="*/ 938212 w 1345406"/>
              <a:gd name="connsiteY1" fmla="*/ 7144 h 69056"/>
              <a:gd name="connsiteX2" fmla="*/ 938212 w 1345406"/>
              <a:gd name="connsiteY2" fmla="*/ 61913 h 69056"/>
              <a:gd name="connsiteX3" fmla="*/ 1312068 w 1345406"/>
              <a:gd name="connsiteY3" fmla="*/ 69056 h 69056"/>
              <a:gd name="connsiteX4" fmla="*/ 1345406 w 1345406"/>
              <a:gd name="connsiteY4" fmla="*/ 28575 h 69056"/>
              <a:gd name="connsiteX0" fmla="*/ 0 w 1345406"/>
              <a:gd name="connsiteY0" fmla="*/ 0 h 61913"/>
              <a:gd name="connsiteX1" fmla="*/ 938212 w 1345406"/>
              <a:gd name="connsiteY1" fmla="*/ 7144 h 61913"/>
              <a:gd name="connsiteX2" fmla="*/ 938212 w 1345406"/>
              <a:gd name="connsiteY2" fmla="*/ 61913 h 61913"/>
              <a:gd name="connsiteX3" fmla="*/ 1312068 w 1345406"/>
              <a:gd name="connsiteY3" fmla="*/ 61913 h 61913"/>
              <a:gd name="connsiteX4" fmla="*/ 1345406 w 1345406"/>
              <a:gd name="connsiteY4" fmla="*/ 28575 h 61913"/>
              <a:gd name="connsiteX0" fmla="*/ 0 w 1335881"/>
              <a:gd name="connsiteY0" fmla="*/ 0 h 61913"/>
              <a:gd name="connsiteX1" fmla="*/ 938212 w 1335881"/>
              <a:gd name="connsiteY1" fmla="*/ 7144 h 61913"/>
              <a:gd name="connsiteX2" fmla="*/ 938212 w 1335881"/>
              <a:gd name="connsiteY2" fmla="*/ 61913 h 61913"/>
              <a:gd name="connsiteX3" fmla="*/ 1312068 w 1335881"/>
              <a:gd name="connsiteY3" fmla="*/ 61913 h 61913"/>
              <a:gd name="connsiteX4" fmla="*/ 1335881 w 1335881"/>
              <a:gd name="connsiteY4" fmla="*/ 16669 h 61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5881" h="61913">
                <a:moveTo>
                  <a:pt x="0" y="0"/>
                </a:moveTo>
                <a:lnTo>
                  <a:pt x="938212" y="7144"/>
                </a:lnTo>
                <a:lnTo>
                  <a:pt x="938212" y="61913"/>
                </a:lnTo>
                <a:lnTo>
                  <a:pt x="1312068" y="61913"/>
                </a:lnTo>
                <a:lnTo>
                  <a:pt x="1335881" y="16669"/>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8" name="Полилиния 57"/>
          <p:cNvSpPr/>
          <p:nvPr userDrawn="1"/>
        </p:nvSpPr>
        <p:spPr>
          <a:xfrm>
            <a:off x="1582714" y="6202462"/>
            <a:ext cx="107156" cy="0"/>
          </a:xfrm>
          <a:custGeom>
            <a:avLst/>
            <a:gdLst>
              <a:gd name="connsiteX0" fmla="*/ 0 w 107156"/>
              <a:gd name="connsiteY0" fmla="*/ 0 h 0"/>
              <a:gd name="connsiteX1" fmla="*/ 107156 w 107156"/>
              <a:gd name="connsiteY1" fmla="*/ 0 h 0"/>
            </a:gdLst>
            <a:ahLst/>
            <a:cxnLst>
              <a:cxn ang="0">
                <a:pos x="connsiteX0" y="connsiteY0"/>
              </a:cxn>
              <a:cxn ang="0">
                <a:pos x="connsiteX1" y="connsiteY1"/>
              </a:cxn>
            </a:cxnLst>
            <a:rect l="l" t="t" r="r" b="b"/>
            <a:pathLst>
              <a:path w="107156">
                <a:moveTo>
                  <a:pt x="0" y="0"/>
                </a:moveTo>
                <a:lnTo>
                  <a:pt x="107156"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9" name="Полилиния 58"/>
          <p:cNvSpPr/>
          <p:nvPr userDrawn="1"/>
        </p:nvSpPr>
        <p:spPr>
          <a:xfrm>
            <a:off x="1635919" y="6088861"/>
            <a:ext cx="0" cy="111914"/>
          </a:xfrm>
          <a:custGeom>
            <a:avLst/>
            <a:gdLst>
              <a:gd name="connsiteX0" fmla="*/ 0 w 7144"/>
              <a:gd name="connsiteY0" fmla="*/ 0 h 100012"/>
              <a:gd name="connsiteX1" fmla="*/ 7144 w 7144"/>
              <a:gd name="connsiteY1" fmla="*/ 100012 h 100012"/>
              <a:gd name="connsiteX0" fmla="*/ 0 w 0"/>
              <a:gd name="connsiteY0" fmla="*/ 0 h 10238"/>
              <a:gd name="connsiteX1" fmla="*/ 0 w 0"/>
              <a:gd name="connsiteY1" fmla="*/ 10238 h 10238"/>
              <a:gd name="connsiteX0" fmla="*/ 0 w 0"/>
              <a:gd name="connsiteY0" fmla="*/ 0 h 10930"/>
              <a:gd name="connsiteX1" fmla="*/ 0 w 0"/>
              <a:gd name="connsiteY1" fmla="*/ 10930 h 10930"/>
            </a:gdLst>
            <a:ahLst/>
            <a:cxnLst>
              <a:cxn ang="0">
                <a:pos x="connsiteX0" y="connsiteY0"/>
              </a:cxn>
              <a:cxn ang="0">
                <a:pos x="connsiteX1" y="connsiteY1"/>
              </a:cxn>
            </a:cxnLst>
            <a:rect l="l" t="t" r="r" b="b"/>
            <a:pathLst>
              <a:path h="10930">
                <a:moveTo>
                  <a:pt x="0" y="0"/>
                </a:moveTo>
                <a:lnTo>
                  <a:pt x="0" y="1093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0" name="Полилиния 59"/>
          <p:cNvSpPr/>
          <p:nvPr userDrawn="1"/>
        </p:nvSpPr>
        <p:spPr>
          <a:xfrm>
            <a:off x="1924049" y="6093619"/>
            <a:ext cx="52387" cy="111919"/>
          </a:xfrm>
          <a:custGeom>
            <a:avLst/>
            <a:gdLst>
              <a:gd name="connsiteX0" fmla="*/ 0 w 57150"/>
              <a:gd name="connsiteY0" fmla="*/ 0 h 104775"/>
              <a:gd name="connsiteX1" fmla="*/ 0 w 57150"/>
              <a:gd name="connsiteY1" fmla="*/ 104775 h 104775"/>
              <a:gd name="connsiteX2" fmla="*/ 57150 w 57150"/>
              <a:gd name="connsiteY2" fmla="*/ 95250 h 104775"/>
              <a:gd name="connsiteX0" fmla="*/ 0 w 52387"/>
              <a:gd name="connsiteY0" fmla="*/ 0 h 107156"/>
              <a:gd name="connsiteX1" fmla="*/ 0 w 52387"/>
              <a:gd name="connsiteY1" fmla="*/ 104775 h 107156"/>
              <a:gd name="connsiteX2" fmla="*/ 52387 w 52387"/>
              <a:gd name="connsiteY2" fmla="*/ 107156 h 107156"/>
              <a:gd name="connsiteX0" fmla="*/ 0 w 52387"/>
              <a:gd name="connsiteY0" fmla="*/ 0 h 114300"/>
              <a:gd name="connsiteX1" fmla="*/ 0 w 52387"/>
              <a:gd name="connsiteY1" fmla="*/ 111919 h 114300"/>
              <a:gd name="connsiteX2" fmla="*/ 52387 w 52387"/>
              <a:gd name="connsiteY2" fmla="*/ 114300 h 114300"/>
              <a:gd name="connsiteX0" fmla="*/ 0 w 52387"/>
              <a:gd name="connsiteY0" fmla="*/ 0 h 111919"/>
              <a:gd name="connsiteX1" fmla="*/ 0 w 52387"/>
              <a:gd name="connsiteY1" fmla="*/ 111919 h 111919"/>
              <a:gd name="connsiteX2" fmla="*/ 52387 w 52387"/>
              <a:gd name="connsiteY2" fmla="*/ 111919 h 111919"/>
            </a:gdLst>
            <a:ahLst/>
            <a:cxnLst>
              <a:cxn ang="0">
                <a:pos x="connsiteX0" y="connsiteY0"/>
              </a:cxn>
              <a:cxn ang="0">
                <a:pos x="connsiteX1" y="connsiteY1"/>
              </a:cxn>
              <a:cxn ang="0">
                <a:pos x="connsiteX2" y="connsiteY2"/>
              </a:cxn>
            </a:cxnLst>
            <a:rect l="l" t="t" r="r" b="b"/>
            <a:pathLst>
              <a:path w="52387" h="111919">
                <a:moveTo>
                  <a:pt x="0" y="0"/>
                </a:moveTo>
                <a:lnTo>
                  <a:pt x="0" y="111919"/>
                </a:lnTo>
                <a:lnTo>
                  <a:pt x="52387" y="111919"/>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1" name="Полилиния 60"/>
          <p:cNvSpPr/>
          <p:nvPr userDrawn="1"/>
        </p:nvSpPr>
        <p:spPr>
          <a:xfrm>
            <a:off x="2231005" y="6150769"/>
            <a:ext cx="458" cy="57150"/>
          </a:xfrm>
          <a:custGeom>
            <a:avLst/>
            <a:gdLst>
              <a:gd name="connsiteX0" fmla="*/ 0 w 2381"/>
              <a:gd name="connsiteY0" fmla="*/ 0 h 57150"/>
              <a:gd name="connsiteX1" fmla="*/ 2381 w 2381"/>
              <a:gd name="connsiteY1" fmla="*/ 57150 h 57150"/>
              <a:gd name="connsiteX0" fmla="*/ 10449 w 10890"/>
              <a:gd name="connsiteY0" fmla="*/ 0 h 10000"/>
              <a:gd name="connsiteX1" fmla="*/ 445 w 10890"/>
              <a:gd name="connsiteY1" fmla="*/ 10000 h 10000"/>
              <a:gd name="connsiteX0" fmla="*/ 962 w 1923"/>
              <a:gd name="connsiteY0" fmla="*/ 0 h 10000"/>
              <a:gd name="connsiteX1" fmla="*/ 962 w 1923"/>
              <a:gd name="connsiteY1" fmla="*/ 10000 h 10000"/>
            </a:gdLst>
            <a:ahLst/>
            <a:cxnLst>
              <a:cxn ang="0">
                <a:pos x="connsiteX0" y="connsiteY0"/>
              </a:cxn>
              <a:cxn ang="0">
                <a:pos x="connsiteX1" y="connsiteY1"/>
              </a:cxn>
            </a:cxnLst>
            <a:rect l="l" t="t" r="r" b="b"/>
            <a:pathLst>
              <a:path w="1923" h="10000">
                <a:moveTo>
                  <a:pt x="962" y="0"/>
                </a:moveTo>
                <a:cubicBezTo>
                  <a:pt x="4297" y="3333"/>
                  <a:pt x="-2373" y="6667"/>
                  <a:pt x="962" y="10000"/>
                </a:cubicBez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Полилиния 61"/>
          <p:cNvSpPr/>
          <p:nvPr userDrawn="1"/>
        </p:nvSpPr>
        <p:spPr>
          <a:xfrm>
            <a:off x="1112043" y="5953125"/>
            <a:ext cx="78591" cy="102394"/>
          </a:xfrm>
          <a:custGeom>
            <a:avLst/>
            <a:gdLst>
              <a:gd name="connsiteX0" fmla="*/ 83344 w 83344"/>
              <a:gd name="connsiteY0" fmla="*/ 85725 h 85725"/>
              <a:gd name="connsiteX1" fmla="*/ 0 w 83344"/>
              <a:gd name="connsiteY1" fmla="*/ 0 h 85725"/>
              <a:gd name="connsiteX0" fmla="*/ 83344 w 83344"/>
              <a:gd name="connsiteY0" fmla="*/ 85725 h 85725"/>
              <a:gd name="connsiteX1" fmla="*/ 54769 w 83344"/>
              <a:gd name="connsiteY1" fmla="*/ 57150 h 85725"/>
              <a:gd name="connsiteX2" fmla="*/ 0 w 83344"/>
              <a:gd name="connsiteY2" fmla="*/ 0 h 85725"/>
              <a:gd name="connsiteX0" fmla="*/ 73819 w 73819"/>
              <a:gd name="connsiteY0" fmla="*/ 104775 h 104775"/>
              <a:gd name="connsiteX1" fmla="*/ 54769 w 73819"/>
              <a:gd name="connsiteY1" fmla="*/ 57150 h 104775"/>
              <a:gd name="connsiteX2" fmla="*/ 0 w 73819"/>
              <a:gd name="connsiteY2" fmla="*/ 0 h 104775"/>
              <a:gd name="connsiteX0" fmla="*/ 73819 w 78591"/>
              <a:gd name="connsiteY0" fmla="*/ 104775 h 104775"/>
              <a:gd name="connsiteX1" fmla="*/ 78582 w 78591"/>
              <a:gd name="connsiteY1" fmla="*/ 54769 h 104775"/>
              <a:gd name="connsiteX2" fmla="*/ 0 w 78591"/>
              <a:gd name="connsiteY2" fmla="*/ 0 h 104775"/>
              <a:gd name="connsiteX0" fmla="*/ 78581 w 78591"/>
              <a:gd name="connsiteY0" fmla="*/ 102394 h 102394"/>
              <a:gd name="connsiteX1" fmla="*/ 78582 w 78591"/>
              <a:gd name="connsiteY1" fmla="*/ 54769 h 102394"/>
              <a:gd name="connsiteX2" fmla="*/ 0 w 78591"/>
              <a:gd name="connsiteY2" fmla="*/ 0 h 102394"/>
              <a:gd name="connsiteX0" fmla="*/ 78581 w 78591"/>
              <a:gd name="connsiteY0" fmla="*/ 102394 h 102394"/>
              <a:gd name="connsiteX1" fmla="*/ 78582 w 78591"/>
              <a:gd name="connsiteY1" fmla="*/ 54769 h 102394"/>
              <a:gd name="connsiteX2" fmla="*/ 0 w 78591"/>
              <a:gd name="connsiteY2" fmla="*/ 0 h 102394"/>
            </a:gdLst>
            <a:ahLst/>
            <a:cxnLst>
              <a:cxn ang="0">
                <a:pos x="connsiteX0" y="connsiteY0"/>
              </a:cxn>
              <a:cxn ang="0">
                <a:pos x="connsiteX1" y="connsiteY1"/>
              </a:cxn>
              <a:cxn ang="0">
                <a:pos x="connsiteX2" y="connsiteY2"/>
              </a:cxn>
            </a:cxnLst>
            <a:rect l="l" t="t" r="r" b="b"/>
            <a:pathLst>
              <a:path w="78591" h="102394">
                <a:moveTo>
                  <a:pt x="78581" y="102394"/>
                </a:moveTo>
                <a:cubicBezTo>
                  <a:pt x="78581" y="86519"/>
                  <a:pt x="78582" y="70644"/>
                  <a:pt x="78582" y="54769"/>
                </a:cubicBezTo>
                <a:cubicBezTo>
                  <a:pt x="79376" y="54769"/>
                  <a:pt x="30162" y="23812"/>
                  <a:pt x="0" y="0"/>
                </a:cubicBez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3" name="Полилиния 62"/>
          <p:cNvSpPr/>
          <p:nvPr userDrawn="1"/>
        </p:nvSpPr>
        <p:spPr>
          <a:xfrm>
            <a:off x="1247774" y="5774053"/>
            <a:ext cx="0" cy="273844"/>
          </a:xfrm>
          <a:custGeom>
            <a:avLst/>
            <a:gdLst>
              <a:gd name="connsiteX0" fmla="*/ 0 w 0"/>
              <a:gd name="connsiteY0" fmla="*/ 273844 h 273844"/>
              <a:gd name="connsiteX1" fmla="*/ 0 w 0"/>
              <a:gd name="connsiteY1" fmla="*/ 0 h 273844"/>
            </a:gdLst>
            <a:ahLst/>
            <a:cxnLst>
              <a:cxn ang="0">
                <a:pos x="connsiteX0" y="connsiteY0"/>
              </a:cxn>
              <a:cxn ang="0">
                <a:pos x="connsiteX1" y="connsiteY1"/>
              </a:cxn>
            </a:cxnLst>
            <a:rect l="l" t="t" r="r" b="b"/>
            <a:pathLst>
              <a:path h="273844">
                <a:moveTo>
                  <a:pt x="0" y="273844"/>
                </a:moveTo>
                <a:lnTo>
                  <a:pt x="0"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Полилиния 63"/>
          <p:cNvSpPr/>
          <p:nvPr userDrawn="1"/>
        </p:nvSpPr>
        <p:spPr>
          <a:xfrm flipH="1">
            <a:off x="1307162" y="5953125"/>
            <a:ext cx="77379" cy="102394"/>
          </a:xfrm>
          <a:custGeom>
            <a:avLst/>
            <a:gdLst>
              <a:gd name="connsiteX0" fmla="*/ 83344 w 83344"/>
              <a:gd name="connsiteY0" fmla="*/ 85725 h 85725"/>
              <a:gd name="connsiteX1" fmla="*/ 0 w 83344"/>
              <a:gd name="connsiteY1" fmla="*/ 0 h 85725"/>
              <a:gd name="connsiteX0" fmla="*/ 83344 w 83344"/>
              <a:gd name="connsiteY0" fmla="*/ 85725 h 85725"/>
              <a:gd name="connsiteX1" fmla="*/ 54769 w 83344"/>
              <a:gd name="connsiteY1" fmla="*/ 57150 h 85725"/>
              <a:gd name="connsiteX2" fmla="*/ 0 w 83344"/>
              <a:gd name="connsiteY2" fmla="*/ 0 h 85725"/>
              <a:gd name="connsiteX0" fmla="*/ 73819 w 73819"/>
              <a:gd name="connsiteY0" fmla="*/ 104775 h 104775"/>
              <a:gd name="connsiteX1" fmla="*/ 54769 w 73819"/>
              <a:gd name="connsiteY1" fmla="*/ 57150 h 104775"/>
              <a:gd name="connsiteX2" fmla="*/ 0 w 73819"/>
              <a:gd name="connsiteY2" fmla="*/ 0 h 104775"/>
              <a:gd name="connsiteX0" fmla="*/ 73819 w 78591"/>
              <a:gd name="connsiteY0" fmla="*/ 104775 h 104775"/>
              <a:gd name="connsiteX1" fmla="*/ 78582 w 78591"/>
              <a:gd name="connsiteY1" fmla="*/ 54769 h 104775"/>
              <a:gd name="connsiteX2" fmla="*/ 0 w 78591"/>
              <a:gd name="connsiteY2" fmla="*/ 0 h 104775"/>
              <a:gd name="connsiteX0" fmla="*/ 78581 w 78591"/>
              <a:gd name="connsiteY0" fmla="*/ 102394 h 102394"/>
              <a:gd name="connsiteX1" fmla="*/ 78582 w 78591"/>
              <a:gd name="connsiteY1" fmla="*/ 54769 h 102394"/>
              <a:gd name="connsiteX2" fmla="*/ 0 w 78591"/>
              <a:gd name="connsiteY2" fmla="*/ 0 h 102394"/>
              <a:gd name="connsiteX0" fmla="*/ 78581 w 78591"/>
              <a:gd name="connsiteY0" fmla="*/ 102394 h 102394"/>
              <a:gd name="connsiteX1" fmla="*/ 78582 w 78591"/>
              <a:gd name="connsiteY1" fmla="*/ 54769 h 102394"/>
              <a:gd name="connsiteX2" fmla="*/ 0 w 78591"/>
              <a:gd name="connsiteY2" fmla="*/ 0 h 102394"/>
            </a:gdLst>
            <a:ahLst/>
            <a:cxnLst>
              <a:cxn ang="0">
                <a:pos x="connsiteX0" y="connsiteY0"/>
              </a:cxn>
              <a:cxn ang="0">
                <a:pos x="connsiteX1" y="connsiteY1"/>
              </a:cxn>
              <a:cxn ang="0">
                <a:pos x="connsiteX2" y="connsiteY2"/>
              </a:cxn>
            </a:cxnLst>
            <a:rect l="l" t="t" r="r" b="b"/>
            <a:pathLst>
              <a:path w="78591" h="102394">
                <a:moveTo>
                  <a:pt x="78581" y="102394"/>
                </a:moveTo>
                <a:cubicBezTo>
                  <a:pt x="78581" y="86519"/>
                  <a:pt x="78582" y="70644"/>
                  <a:pt x="78582" y="54769"/>
                </a:cubicBezTo>
                <a:cubicBezTo>
                  <a:pt x="79376" y="54769"/>
                  <a:pt x="30162" y="23812"/>
                  <a:pt x="0" y="0"/>
                </a:cubicBez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5" name="Полилиния 64"/>
          <p:cNvSpPr/>
          <p:nvPr userDrawn="1"/>
        </p:nvSpPr>
        <p:spPr>
          <a:xfrm>
            <a:off x="1626393" y="5953125"/>
            <a:ext cx="30957" cy="95250"/>
          </a:xfrm>
          <a:custGeom>
            <a:avLst/>
            <a:gdLst>
              <a:gd name="connsiteX0" fmla="*/ 4762 w 30956"/>
              <a:gd name="connsiteY0" fmla="*/ 102394 h 102394"/>
              <a:gd name="connsiteX1" fmla="*/ 0 w 30956"/>
              <a:gd name="connsiteY1" fmla="*/ 26194 h 102394"/>
              <a:gd name="connsiteX2" fmla="*/ 30956 w 30956"/>
              <a:gd name="connsiteY2" fmla="*/ 0 h 102394"/>
              <a:gd name="connsiteX0" fmla="*/ 0 w 33338"/>
              <a:gd name="connsiteY0" fmla="*/ 95250 h 95250"/>
              <a:gd name="connsiteX1" fmla="*/ 2382 w 33338"/>
              <a:gd name="connsiteY1" fmla="*/ 26194 h 95250"/>
              <a:gd name="connsiteX2" fmla="*/ 33338 w 33338"/>
              <a:gd name="connsiteY2" fmla="*/ 0 h 95250"/>
              <a:gd name="connsiteX0" fmla="*/ 0 w 30957"/>
              <a:gd name="connsiteY0" fmla="*/ 95250 h 95250"/>
              <a:gd name="connsiteX1" fmla="*/ 1 w 30957"/>
              <a:gd name="connsiteY1" fmla="*/ 26194 h 95250"/>
              <a:gd name="connsiteX2" fmla="*/ 30957 w 30957"/>
              <a:gd name="connsiteY2" fmla="*/ 0 h 95250"/>
            </a:gdLst>
            <a:ahLst/>
            <a:cxnLst>
              <a:cxn ang="0">
                <a:pos x="connsiteX0" y="connsiteY0"/>
              </a:cxn>
              <a:cxn ang="0">
                <a:pos x="connsiteX1" y="connsiteY1"/>
              </a:cxn>
              <a:cxn ang="0">
                <a:pos x="connsiteX2" y="connsiteY2"/>
              </a:cxn>
            </a:cxnLst>
            <a:rect l="l" t="t" r="r" b="b"/>
            <a:pathLst>
              <a:path w="30957" h="95250">
                <a:moveTo>
                  <a:pt x="0" y="95250"/>
                </a:moveTo>
                <a:cubicBezTo>
                  <a:pt x="0" y="72231"/>
                  <a:pt x="1" y="49213"/>
                  <a:pt x="1" y="26194"/>
                </a:cubicBezTo>
                <a:lnTo>
                  <a:pt x="30957"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6" name="Полилиния 65"/>
          <p:cNvSpPr/>
          <p:nvPr userDrawn="1"/>
        </p:nvSpPr>
        <p:spPr>
          <a:xfrm>
            <a:off x="1997869" y="5984081"/>
            <a:ext cx="40481" cy="64294"/>
          </a:xfrm>
          <a:custGeom>
            <a:avLst/>
            <a:gdLst>
              <a:gd name="connsiteX0" fmla="*/ 40481 w 40481"/>
              <a:gd name="connsiteY0" fmla="*/ 47625 h 47625"/>
              <a:gd name="connsiteX1" fmla="*/ 0 w 40481"/>
              <a:gd name="connsiteY1" fmla="*/ 0 h 47625"/>
              <a:gd name="connsiteX0" fmla="*/ 40481 w 40481"/>
              <a:gd name="connsiteY0" fmla="*/ 64294 h 64294"/>
              <a:gd name="connsiteX1" fmla="*/ 0 w 40481"/>
              <a:gd name="connsiteY1" fmla="*/ 0 h 64294"/>
            </a:gdLst>
            <a:ahLst/>
            <a:cxnLst>
              <a:cxn ang="0">
                <a:pos x="connsiteX0" y="connsiteY0"/>
              </a:cxn>
              <a:cxn ang="0">
                <a:pos x="connsiteX1" y="connsiteY1"/>
              </a:cxn>
            </a:cxnLst>
            <a:rect l="l" t="t" r="r" b="b"/>
            <a:pathLst>
              <a:path w="40481" h="64294">
                <a:moveTo>
                  <a:pt x="40481" y="64294"/>
                </a:moveTo>
                <a:lnTo>
                  <a:pt x="0"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7" name="Овал 66"/>
          <p:cNvSpPr/>
          <p:nvPr userDrawn="1"/>
        </p:nvSpPr>
        <p:spPr>
          <a:xfrm>
            <a:off x="2101929" y="5873663"/>
            <a:ext cx="126000" cy="126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8" name="Овал 67"/>
          <p:cNvSpPr/>
          <p:nvPr userDrawn="1"/>
        </p:nvSpPr>
        <p:spPr>
          <a:xfrm>
            <a:off x="2327762" y="5946431"/>
            <a:ext cx="126000" cy="126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9" name="Полилиния 68"/>
          <p:cNvSpPr/>
          <p:nvPr userDrawn="1"/>
        </p:nvSpPr>
        <p:spPr>
          <a:xfrm>
            <a:off x="2045494" y="5664994"/>
            <a:ext cx="488156" cy="378619"/>
          </a:xfrm>
          <a:custGeom>
            <a:avLst/>
            <a:gdLst>
              <a:gd name="connsiteX0" fmla="*/ 9525 w 488156"/>
              <a:gd name="connsiteY0" fmla="*/ 378619 h 378619"/>
              <a:gd name="connsiteX1" fmla="*/ 0 w 488156"/>
              <a:gd name="connsiteY1" fmla="*/ 100012 h 378619"/>
              <a:gd name="connsiteX2" fmla="*/ 78581 w 488156"/>
              <a:gd name="connsiteY2" fmla="*/ 0 h 378619"/>
              <a:gd name="connsiteX3" fmla="*/ 488156 w 488156"/>
              <a:gd name="connsiteY3" fmla="*/ 71437 h 378619"/>
            </a:gdLst>
            <a:ahLst/>
            <a:cxnLst>
              <a:cxn ang="0">
                <a:pos x="connsiteX0" y="connsiteY0"/>
              </a:cxn>
              <a:cxn ang="0">
                <a:pos x="connsiteX1" y="connsiteY1"/>
              </a:cxn>
              <a:cxn ang="0">
                <a:pos x="connsiteX2" y="connsiteY2"/>
              </a:cxn>
              <a:cxn ang="0">
                <a:pos x="connsiteX3" y="connsiteY3"/>
              </a:cxn>
            </a:cxnLst>
            <a:rect l="l" t="t" r="r" b="b"/>
            <a:pathLst>
              <a:path w="488156" h="378619">
                <a:moveTo>
                  <a:pt x="9525" y="378619"/>
                </a:moveTo>
                <a:lnTo>
                  <a:pt x="0" y="100012"/>
                </a:lnTo>
                <a:lnTo>
                  <a:pt x="78581" y="0"/>
                </a:lnTo>
                <a:lnTo>
                  <a:pt x="488156" y="71437"/>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Полилиния 69"/>
          <p:cNvSpPr/>
          <p:nvPr userDrawn="1"/>
        </p:nvSpPr>
        <p:spPr>
          <a:xfrm>
            <a:off x="2164556" y="6003131"/>
            <a:ext cx="0" cy="52388"/>
          </a:xfrm>
          <a:custGeom>
            <a:avLst/>
            <a:gdLst>
              <a:gd name="connsiteX0" fmla="*/ 0 w 0"/>
              <a:gd name="connsiteY0" fmla="*/ 52388 h 52388"/>
              <a:gd name="connsiteX1" fmla="*/ 0 w 0"/>
              <a:gd name="connsiteY1" fmla="*/ 0 h 52388"/>
            </a:gdLst>
            <a:ahLst/>
            <a:cxnLst>
              <a:cxn ang="0">
                <a:pos x="connsiteX0" y="connsiteY0"/>
              </a:cxn>
              <a:cxn ang="0">
                <a:pos x="connsiteX1" y="connsiteY1"/>
              </a:cxn>
            </a:cxnLst>
            <a:rect l="l" t="t" r="r" b="b"/>
            <a:pathLst>
              <a:path h="52388">
                <a:moveTo>
                  <a:pt x="0" y="52388"/>
                </a:moveTo>
                <a:lnTo>
                  <a:pt x="0"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1" name="Полилиния 70"/>
          <p:cNvSpPr/>
          <p:nvPr userDrawn="1"/>
        </p:nvSpPr>
        <p:spPr>
          <a:xfrm>
            <a:off x="2393156" y="6074569"/>
            <a:ext cx="0" cy="73819"/>
          </a:xfrm>
          <a:custGeom>
            <a:avLst/>
            <a:gdLst>
              <a:gd name="connsiteX0" fmla="*/ 0 w 0"/>
              <a:gd name="connsiteY0" fmla="*/ 73819 h 73819"/>
              <a:gd name="connsiteX1" fmla="*/ 0 w 0"/>
              <a:gd name="connsiteY1" fmla="*/ 0 h 73819"/>
            </a:gdLst>
            <a:ahLst/>
            <a:cxnLst>
              <a:cxn ang="0">
                <a:pos x="connsiteX0" y="connsiteY0"/>
              </a:cxn>
              <a:cxn ang="0">
                <a:pos x="connsiteX1" y="connsiteY1"/>
              </a:cxn>
            </a:cxnLst>
            <a:rect l="l" t="t" r="r" b="b"/>
            <a:pathLst>
              <a:path h="73819">
                <a:moveTo>
                  <a:pt x="0" y="73819"/>
                </a:moveTo>
                <a:lnTo>
                  <a:pt x="0"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Прямоугольник 71"/>
          <p:cNvSpPr/>
          <p:nvPr userDrawn="1"/>
        </p:nvSpPr>
        <p:spPr>
          <a:xfrm>
            <a:off x="2379068" y="6174560"/>
            <a:ext cx="54000" cy="53926"/>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3" name="Прямоугольник 72"/>
          <p:cNvSpPr/>
          <p:nvPr userDrawn="1"/>
        </p:nvSpPr>
        <p:spPr>
          <a:xfrm>
            <a:off x="2434118" y="6174560"/>
            <a:ext cx="54000" cy="53926"/>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4" name="Полилиния 73"/>
          <p:cNvSpPr/>
          <p:nvPr userDrawn="1"/>
        </p:nvSpPr>
        <p:spPr>
          <a:xfrm>
            <a:off x="2355056" y="6143617"/>
            <a:ext cx="0" cy="30964"/>
          </a:xfrm>
          <a:custGeom>
            <a:avLst/>
            <a:gdLst>
              <a:gd name="connsiteX0" fmla="*/ 0 w 4763"/>
              <a:gd name="connsiteY0" fmla="*/ 342900 h 342900"/>
              <a:gd name="connsiteX1" fmla="*/ 2382 w 4763"/>
              <a:gd name="connsiteY1" fmla="*/ 183357 h 342900"/>
              <a:gd name="connsiteX2" fmla="*/ 4763 w 4763"/>
              <a:gd name="connsiteY2" fmla="*/ 0 h 342900"/>
              <a:gd name="connsiteX0" fmla="*/ 0 w 10000"/>
              <a:gd name="connsiteY0" fmla="*/ 10000 h 10000"/>
              <a:gd name="connsiteX1" fmla="*/ 0 w 10000"/>
              <a:gd name="connsiteY1" fmla="*/ 9097 h 10000"/>
              <a:gd name="connsiteX2" fmla="*/ 5001 w 10000"/>
              <a:gd name="connsiteY2" fmla="*/ 5347 h 10000"/>
              <a:gd name="connsiteX3" fmla="*/ 10000 w 10000"/>
              <a:gd name="connsiteY3" fmla="*/ 0 h 10000"/>
              <a:gd name="connsiteX0" fmla="*/ 0 w 10000"/>
              <a:gd name="connsiteY0" fmla="*/ 10000 h 10000"/>
              <a:gd name="connsiteX1" fmla="*/ 0 w 10000"/>
              <a:gd name="connsiteY1" fmla="*/ 9097 h 10000"/>
              <a:gd name="connsiteX2" fmla="*/ 10000 w 10000"/>
              <a:gd name="connsiteY2" fmla="*/ 0 h 10000"/>
              <a:gd name="connsiteX0" fmla="*/ 0 w 0"/>
              <a:gd name="connsiteY0" fmla="*/ 903 h 903"/>
              <a:gd name="connsiteX1" fmla="*/ 0 w 0"/>
              <a:gd name="connsiteY1" fmla="*/ 0 h 903"/>
            </a:gdLst>
            <a:ahLst/>
            <a:cxnLst>
              <a:cxn ang="0">
                <a:pos x="connsiteX0" y="connsiteY0"/>
              </a:cxn>
              <a:cxn ang="0">
                <a:pos x="connsiteX1" y="connsiteY1"/>
              </a:cxn>
            </a:cxnLst>
            <a:rect l="l" t="t" r="r" b="b"/>
            <a:pathLst>
              <a:path h="903">
                <a:moveTo>
                  <a:pt x="0" y="903"/>
                </a:moveTo>
                <a:lnTo>
                  <a:pt x="0"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5" name="Полилиния 74"/>
          <p:cNvSpPr/>
          <p:nvPr userDrawn="1"/>
        </p:nvSpPr>
        <p:spPr>
          <a:xfrm>
            <a:off x="2407073" y="6143617"/>
            <a:ext cx="0" cy="30964"/>
          </a:xfrm>
          <a:custGeom>
            <a:avLst/>
            <a:gdLst>
              <a:gd name="connsiteX0" fmla="*/ 0 w 4763"/>
              <a:gd name="connsiteY0" fmla="*/ 342900 h 342900"/>
              <a:gd name="connsiteX1" fmla="*/ 2382 w 4763"/>
              <a:gd name="connsiteY1" fmla="*/ 183357 h 342900"/>
              <a:gd name="connsiteX2" fmla="*/ 4763 w 4763"/>
              <a:gd name="connsiteY2" fmla="*/ 0 h 342900"/>
              <a:gd name="connsiteX0" fmla="*/ 0 w 10000"/>
              <a:gd name="connsiteY0" fmla="*/ 10000 h 10000"/>
              <a:gd name="connsiteX1" fmla="*/ 0 w 10000"/>
              <a:gd name="connsiteY1" fmla="*/ 9097 h 10000"/>
              <a:gd name="connsiteX2" fmla="*/ 5001 w 10000"/>
              <a:gd name="connsiteY2" fmla="*/ 5347 h 10000"/>
              <a:gd name="connsiteX3" fmla="*/ 10000 w 10000"/>
              <a:gd name="connsiteY3" fmla="*/ 0 h 10000"/>
              <a:gd name="connsiteX0" fmla="*/ 0 w 10000"/>
              <a:gd name="connsiteY0" fmla="*/ 10000 h 10000"/>
              <a:gd name="connsiteX1" fmla="*/ 0 w 10000"/>
              <a:gd name="connsiteY1" fmla="*/ 9097 h 10000"/>
              <a:gd name="connsiteX2" fmla="*/ 10000 w 10000"/>
              <a:gd name="connsiteY2" fmla="*/ 0 h 10000"/>
              <a:gd name="connsiteX0" fmla="*/ 0 w 0"/>
              <a:gd name="connsiteY0" fmla="*/ 903 h 903"/>
              <a:gd name="connsiteX1" fmla="*/ 0 w 0"/>
              <a:gd name="connsiteY1" fmla="*/ 0 h 903"/>
            </a:gdLst>
            <a:ahLst/>
            <a:cxnLst>
              <a:cxn ang="0">
                <a:pos x="connsiteX0" y="connsiteY0"/>
              </a:cxn>
              <a:cxn ang="0">
                <a:pos x="connsiteX1" y="connsiteY1"/>
              </a:cxn>
            </a:cxnLst>
            <a:rect l="l" t="t" r="r" b="b"/>
            <a:pathLst>
              <a:path h="903">
                <a:moveTo>
                  <a:pt x="0" y="903"/>
                </a:moveTo>
                <a:lnTo>
                  <a:pt x="0"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6" name="Полилиния 75"/>
          <p:cNvSpPr/>
          <p:nvPr userDrawn="1"/>
        </p:nvSpPr>
        <p:spPr>
          <a:xfrm>
            <a:off x="2461118" y="6144803"/>
            <a:ext cx="0" cy="30964"/>
          </a:xfrm>
          <a:custGeom>
            <a:avLst/>
            <a:gdLst>
              <a:gd name="connsiteX0" fmla="*/ 0 w 4763"/>
              <a:gd name="connsiteY0" fmla="*/ 342900 h 342900"/>
              <a:gd name="connsiteX1" fmla="*/ 2382 w 4763"/>
              <a:gd name="connsiteY1" fmla="*/ 183357 h 342900"/>
              <a:gd name="connsiteX2" fmla="*/ 4763 w 4763"/>
              <a:gd name="connsiteY2" fmla="*/ 0 h 342900"/>
              <a:gd name="connsiteX0" fmla="*/ 0 w 10000"/>
              <a:gd name="connsiteY0" fmla="*/ 10000 h 10000"/>
              <a:gd name="connsiteX1" fmla="*/ 0 w 10000"/>
              <a:gd name="connsiteY1" fmla="*/ 9097 h 10000"/>
              <a:gd name="connsiteX2" fmla="*/ 5001 w 10000"/>
              <a:gd name="connsiteY2" fmla="*/ 5347 h 10000"/>
              <a:gd name="connsiteX3" fmla="*/ 10000 w 10000"/>
              <a:gd name="connsiteY3" fmla="*/ 0 h 10000"/>
              <a:gd name="connsiteX0" fmla="*/ 0 w 10000"/>
              <a:gd name="connsiteY0" fmla="*/ 10000 h 10000"/>
              <a:gd name="connsiteX1" fmla="*/ 0 w 10000"/>
              <a:gd name="connsiteY1" fmla="*/ 9097 h 10000"/>
              <a:gd name="connsiteX2" fmla="*/ 10000 w 10000"/>
              <a:gd name="connsiteY2" fmla="*/ 0 h 10000"/>
              <a:gd name="connsiteX0" fmla="*/ 0 w 0"/>
              <a:gd name="connsiteY0" fmla="*/ 903 h 903"/>
              <a:gd name="connsiteX1" fmla="*/ 0 w 0"/>
              <a:gd name="connsiteY1" fmla="*/ 0 h 903"/>
            </a:gdLst>
            <a:ahLst/>
            <a:cxnLst>
              <a:cxn ang="0">
                <a:pos x="connsiteX0" y="connsiteY0"/>
              </a:cxn>
              <a:cxn ang="0">
                <a:pos x="connsiteX1" y="connsiteY1"/>
              </a:cxn>
            </a:cxnLst>
            <a:rect l="l" t="t" r="r" b="b"/>
            <a:pathLst>
              <a:path h="903">
                <a:moveTo>
                  <a:pt x="0" y="903"/>
                </a:moveTo>
                <a:lnTo>
                  <a:pt x="0"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7" name="Полилиния 76"/>
          <p:cNvSpPr/>
          <p:nvPr userDrawn="1"/>
        </p:nvSpPr>
        <p:spPr>
          <a:xfrm>
            <a:off x="2497931" y="6122191"/>
            <a:ext cx="173825" cy="28575"/>
          </a:xfrm>
          <a:custGeom>
            <a:avLst/>
            <a:gdLst>
              <a:gd name="connsiteX0" fmla="*/ 0 w 202406"/>
              <a:gd name="connsiteY0" fmla="*/ 16669 h 16669"/>
              <a:gd name="connsiteX1" fmla="*/ 202406 w 202406"/>
              <a:gd name="connsiteY1" fmla="*/ 2382 h 16669"/>
              <a:gd name="connsiteX2" fmla="*/ 202406 w 202406"/>
              <a:gd name="connsiteY2" fmla="*/ 0 h 16669"/>
              <a:gd name="connsiteX0" fmla="*/ 0 w 209549"/>
              <a:gd name="connsiteY0" fmla="*/ 4763 h 4763"/>
              <a:gd name="connsiteX1" fmla="*/ 209549 w 209549"/>
              <a:gd name="connsiteY1" fmla="*/ 2382 h 4763"/>
              <a:gd name="connsiteX2" fmla="*/ 209549 w 209549"/>
              <a:gd name="connsiteY2" fmla="*/ 0 h 4763"/>
              <a:gd name="connsiteX0" fmla="*/ 0 w 10341"/>
              <a:gd name="connsiteY0" fmla="*/ 44995 h 44995"/>
              <a:gd name="connsiteX1" fmla="*/ 10341 w 10341"/>
              <a:gd name="connsiteY1" fmla="*/ 5001 h 44995"/>
              <a:gd name="connsiteX2" fmla="*/ 10341 w 10341"/>
              <a:gd name="connsiteY2" fmla="*/ 0 h 44995"/>
              <a:gd name="connsiteX0" fmla="*/ 0 w 10341"/>
              <a:gd name="connsiteY0" fmla="*/ 44995 h 44995"/>
              <a:gd name="connsiteX1" fmla="*/ 5568 w 10341"/>
              <a:gd name="connsiteY1" fmla="*/ 19998 h 44995"/>
              <a:gd name="connsiteX2" fmla="*/ 10341 w 10341"/>
              <a:gd name="connsiteY2" fmla="*/ 5001 h 44995"/>
              <a:gd name="connsiteX3" fmla="*/ 10341 w 10341"/>
              <a:gd name="connsiteY3" fmla="*/ 0 h 44995"/>
              <a:gd name="connsiteX0" fmla="*/ 0 w 10341"/>
              <a:gd name="connsiteY0" fmla="*/ 49994 h 49994"/>
              <a:gd name="connsiteX1" fmla="*/ 1136 w 10341"/>
              <a:gd name="connsiteY1" fmla="*/ 0 h 49994"/>
              <a:gd name="connsiteX2" fmla="*/ 10341 w 10341"/>
              <a:gd name="connsiteY2" fmla="*/ 10000 h 49994"/>
              <a:gd name="connsiteX3" fmla="*/ 10341 w 10341"/>
              <a:gd name="connsiteY3" fmla="*/ 4999 h 49994"/>
              <a:gd name="connsiteX0" fmla="*/ 0 w 10341"/>
              <a:gd name="connsiteY0" fmla="*/ 69992 h 69992"/>
              <a:gd name="connsiteX1" fmla="*/ 1136 w 10341"/>
              <a:gd name="connsiteY1" fmla="*/ 19998 h 69992"/>
              <a:gd name="connsiteX2" fmla="*/ 10341 w 10341"/>
              <a:gd name="connsiteY2" fmla="*/ 29998 h 69992"/>
              <a:gd name="connsiteX3" fmla="*/ 9318 w 10341"/>
              <a:gd name="connsiteY3" fmla="*/ 0 h 69992"/>
              <a:gd name="connsiteX0" fmla="*/ 0 w 10341"/>
              <a:gd name="connsiteY0" fmla="*/ 49994 h 49994"/>
              <a:gd name="connsiteX1" fmla="*/ 1136 w 10341"/>
              <a:gd name="connsiteY1" fmla="*/ 0 h 49994"/>
              <a:gd name="connsiteX2" fmla="*/ 10341 w 10341"/>
              <a:gd name="connsiteY2" fmla="*/ 10000 h 49994"/>
              <a:gd name="connsiteX0" fmla="*/ 0 w 9318"/>
              <a:gd name="connsiteY0" fmla="*/ 69990 h 69990"/>
              <a:gd name="connsiteX1" fmla="*/ 1136 w 9318"/>
              <a:gd name="connsiteY1" fmla="*/ 19996 h 69990"/>
              <a:gd name="connsiteX2" fmla="*/ 9318 w 9318"/>
              <a:gd name="connsiteY2" fmla="*/ 0 h 69990"/>
              <a:gd name="connsiteX0" fmla="*/ 0 w 10000"/>
              <a:gd name="connsiteY0" fmla="*/ 10000 h 10000"/>
              <a:gd name="connsiteX1" fmla="*/ 1097 w 10000"/>
              <a:gd name="connsiteY1" fmla="*/ 1428 h 10000"/>
              <a:gd name="connsiteX2" fmla="*/ 10000 w 10000"/>
              <a:gd name="connsiteY2" fmla="*/ 0 h 10000"/>
              <a:gd name="connsiteX0" fmla="*/ 0 w 10000"/>
              <a:gd name="connsiteY0" fmla="*/ 8572 h 8572"/>
              <a:gd name="connsiteX1" fmla="*/ 1097 w 10000"/>
              <a:gd name="connsiteY1" fmla="*/ 0 h 8572"/>
              <a:gd name="connsiteX2" fmla="*/ 10000 w 10000"/>
              <a:gd name="connsiteY2" fmla="*/ 715 h 8572"/>
              <a:gd name="connsiteX0" fmla="*/ 0 w 10000"/>
              <a:gd name="connsiteY0" fmla="*/ 10000 h 10000"/>
              <a:gd name="connsiteX1" fmla="*/ 2073 w 10000"/>
              <a:gd name="connsiteY1" fmla="*/ 0 h 10000"/>
              <a:gd name="connsiteX2" fmla="*/ 10000 w 10000"/>
              <a:gd name="connsiteY2" fmla="*/ 834 h 10000"/>
              <a:gd name="connsiteX0" fmla="*/ 0 w 9024"/>
              <a:gd name="connsiteY0" fmla="*/ 10000 h 10000"/>
              <a:gd name="connsiteX1" fmla="*/ 1097 w 9024"/>
              <a:gd name="connsiteY1" fmla="*/ 0 h 10000"/>
              <a:gd name="connsiteX2" fmla="*/ 9024 w 9024"/>
              <a:gd name="connsiteY2" fmla="*/ 834 h 10000"/>
              <a:gd name="connsiteX0" fmla="*/ 130 w 10130"/>
              <a:gd name="connsiteY0" fmla="*/ 10000 h 10000"/>
              <a:gd name="connsiteX1" fmla="*/ 130 w 10130"/>
              <a:gd name="connsiteY1" fmla="*/ 0 h 10000"/>
              <a:gd name="connsiteX2" fmla="*/ 10130 w 10130"/>
              <a:gd name="connsiteY2" fmla="*/ 834 h 10000"/>
              <a:gd name="connsiteX0" fmla="*/ 0 w 10000"/>
              <a:gd name="connsiteY0" fmla="*/ 10000 h 10000"/>
              <a:gd name="connsiteX1" fmla="*/ 270 w 10000"/>
              <a:gd name="connsiteY1" fmla="*/ 0 h 10000"/>
              <a:gd name="connsiteX2" fmla="*/ 10000 w 10000"/>
              <a:gd name="connsiteY2" fmla="*/ 834 h 10000"/>
              <a:gd name="connsiteX0" fmla="*/ 0 w 10000"/>
              <a:gd name="connsiteY0" fmla="*/ 10000 h 10000"/>
              <a:gd name="connsiteX1" fmla="*/ 270 w 10000"/>
              <a:gd name="connsiteY1" fmla="*/ 0 h 10000"/>
              <a:gd name="connsiteX2" fmla="*/ 10000 w 10000"/>
              <a:gd name="connsiteY2" fmla="*/ 834 h 10000"/>
              <a:gd name="connsiteX0" fmla="*/ 0 w 10270"/>
              <a:gd name="connsiteY0" fmla="*/ 22499 h 22499"/>
              <a:gd name="connsiteX1" fmla="*/ 540 w 10270"/>
              <a:gd name="connsiteY1" fmla="*/ 0 h 22499"/>
              <a:gd name="connsiteX2" fmla="*/ 10270 w 10270"/>
              <a:gd name="connsiteY2" fmla="*/ 834 h 22499"/>
              <a:gd name="connsiteX0" fmla="*/ 13 w 9878"/>
              <a:gd name="connsiteY0" fmla="*/ 10833 h 10833"/>
              <a:gd name="connsiteX1" fmla="*/ 148 w 9878"/>
              <a:gd name="connsiteY1" fmla="*/ 0 h 10833"/>
              <a:gd name="connsiteX2" fmla="*/ 9878 w 9878"/>
              <a:gd name="connsiteY2" fmla="*/ 834 h 10833"/>
              <a:gd name="connsiteX0" fmla="*/ 0 w 9987"/>
              <a:gd name="connsiteY0" fmla="*/ 23077 h 23077"/>
              <a:gd name="connsiteX1" fmla="*/ 274 w 9987"/>
              <a:gd name="connsiteY1" fmla="*/ 0 h 23077"/>
              <a:gd name="connsiteX2" fmla="*/ 9987 w 9987"/>
              <a:gd name="connsiteY2" fmla="*/ 13847 h 23077"/>
              <a:gd name="connsiteX0" fmla="*/ 0 w 10000"/>
              <a:gd name="connsiteY0" fmla="*/ 10000 h 10000"/>
              <a:gd name="connsiteX1" fmla="*/ 274 w 10000"/>
              <a:gd name="connsiteY1" fmla="*/ 0 h 10000"/>
              <a:gd name="connsiteX2" fmla="*/ 10000 w 10000"/>
              <a:gd name="connsiteY2" fmla="*/ 6000 h 10000"/>
              <a:gd name="connsiteX0" fmla="*/ 0 w 10000"/>
              <a:gd name="connsiteY0" fmla="*/ 4000 h 5329"/>
              <a:gd name="connsiteX1" fmla="*/ 274 w 10000"/>
              <a:gd name="connsiteY1" fmla="*/ 0 h 5329"/>
              <a:gd name="connsiteX2" fmla="*/ 10000 w 10000"/>
              <a:gd name="connsiteY2" fmla="*/ 0 h 5329"/>
              <a:gd name="connsiteX0" fmla="*/ 0 w 10000"/>
              <a:gd name="connsiteY0" fmla="*/ 7506 h 7506"/>
              <a:gd name="connsiteX1" fmla="*/ 274 w 10000"/>
              <a:gd name="connsiteY1" fmla="*/ 0 h 7506"/>
              <a:gd name="connsiteX2" fmla="*/ 10000 w 10000"/>
              <a:gd name="connsiteY2" fmla="*/ 0 h 7506"/>
            </a:gdLst>
            <a:ahLst/>
            <a:cxnLst>
              <a:cxn ang="0">
                <a:pos x="connsiteX0" y="connsiteY0"/>
              </a:cxn>
              <a:cxn ang="0">
                <a:pos x="connsiteX1" y="connsiteY1"/>
              </a:cxn>
              <a:cxn ang="0">
                <a:pos x="connsiteX2" y="connsiteY2"/>
              </a:cxn>
            </a:cxnLst>
            <a:rect l="l" t="t" r="r" b="b"/>
            <a:pathLst>
              <a:path w="10000" h="7506">
                <a:moveTo>
                  <a:pt x="0" y="7506"/>
                </a:moveTo>
                <a:cubicBezTo>
                  <a:pt x="458" y="5421"/>
                  <a:pt x="91" y="5213"/>
                  <a:pt x="274" y="0"/>
                </a:cubicBezTo>
                <a:lnTo>
                  <a:pt x="10000"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Прямоугольник 77"/>
          <p:cNvSpPr/>
          <p:nvPr userDrawn="1"/>
        </p:nvSpPr>
        <p:spPr>
          <a:xfrm rot="1280062">
            <a:off x="2477647" y="5932637"/>
            <a:ext cx="704545" cy="72000"/>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9" name="Прямоугольник 78"/>
          <p:cNvSpPr/>
          <p:nvPr userDrawn="1"/>
        </p:nvSpPr>
        <p:spPr>
          <a:xfrm rot="256641">
            <a:off x="2535860" y="5750242"/>
            <a:ext cx="549725" cy="64182"/>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Прямоугольник 79"/>
          <p:cNvSpPr/>
          <p:nvPr userDrawn="1"/>
        </p:nvSpPr>
        <p:spPr>
          <a:xfrm rot="1317687">
            <a:off x="3209627" y="6027543"/>
            <a:ext cx="58246" cy="45805"/>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1" name="Прямоугольник 80"/>
          <p:cNvSpPr/>
          <p:nvPr userDrawn="1"/>
        </p:nvSpPr>
        <p:spPr>
          <a:xfrm rot="1317687">
            <a:off x="3197004" y="6069135"/>
            <a:ext cx="45719" cy="57200"/>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2" name="Прямоугольник 81"/>
          <p:cNvSpPr/>
          <p:nvPr userDrawn="1"/>
        </p:nvSpPr>
        <p:spPr>
          <a:xfrm rot="201452">
            <a:off x="2520448" y="5510089"/>
            <a:ext cx="704545" cy="72000"/>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3" name="Прямоугольник 82"/>
          <p:cNvSpPr/>
          <p:nvPr userDrawn="1"/>
        </p:nvSpPr>
        <p:spPr>
          <a:xfrm rot="201452">
            <a:off x="2316981" y="5585548"/>
            <a:ext cx="704545" cy="72000"/>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4" name="Прямоугольник 83"/>
          <p:cNvSpPr/>
          <p:nvPr userDrawn="1"/>
        </p:nvSpPr>
        <p:spPr>
          <a:xfrm rot="201184">
            <a:off x="3133162" y="5599911"/>
            <a:ext cx="65609" cy="48036"/>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5" name="Прямоугольник 84"/>
          <p:cNvSpPr/>
          <p:nvPr userDrawn="1"/>
        </p:nvSpPr>
        <p:spPr>
          <a:xfrm rot="201184">
            <a:off x="3262214" y="5540959"/>
            <a:ext cx="65609" cy="48036"/>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6" name="Прямоугольник 85"/>
          <p:cNvSpPr/>
          <p:nvPr userDrawn="1"/>
        </p:nvSpPr>
        <p:spPr>
          <a:xfrm rot="201184">
            <a:off x="2445728" y="5647473"/>
            <a:ext cx="65609" cy="48036"/>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7" name="Полилиния 86"/>
          <p:cNvSpPr/>
          <p:nvPr userDrawn="1"/>
        </p:nvSpPr>
        <p:spPr>
          <a:xfrm>
            <a:off x="3302794" y="5588794"/>
            <a:ext cx="178594" cy="145256"/>
          </a:xfrm>
          <a:custGeom>
            <a:avLst/>
            <a:gdLst>
              <a:gd name="connsiteX0" fmla="*/ 2381 w 178594"/>
              <a:gd name="connsiteY0" fmla="*/ 0 h 152400"/>
              <a:gd name="connsiteX1" fmla="*/ 0 w 178594"/>
              <a:gd name="connsiteY1" fmla="*/ 52388 h 152400"/>
              <a:gd name="connsiteX2" fmla="*/ 111919 w 178594"/>
              <a:gd name="connsiteY2" fmla="*/ 30956 h 152400"/>
              <a:gd name="connsiteX3" fmla="*/ 178594 w 178594"/>
              <a:gd name="connsiteY3" fmla="*/ 152400 h 152400"/>
              <a:gd name="connsiteX0" fmla="*/ 2381 w 178594"/>
              <a:gd name="connsiteY0" fmla="*/ 0 h 152400"/>
              <a:gd name="connsiteX1" fmla="*/ 0 w 178594"/>
              <a:gd name="connsiteY1" fmla="*/ 30957 h 152400"/>
              <a:gd name="connsiteX2" fmla="*/ 111919 w 178594"/>
              <a:gd name="connsiteY2" fmla="*/ 30956 h 152400"/>
              <a:gd name="connsiteX3" fmla="*/ 178594 w 178594"/>
              <a:gd name="connsiteY3" fmla="*/ 152400 h 152400"/>
              <a:gd name="connsiteX0" fmla="*/ 2381 w 178594"/>
              <a:gd name="connsiteY0" fmla="*/ 0 h 152400"/>
              <a:gd name="connsiteX1" fmla="*/ 0 w 178594"/>
              <a:gd name="connsiteY1" fmla="*/ 26194 h 152400"/>
              <a:gd name="connsiteX2" fmla="*/ 111919 w 178594"/>
              <a:gd name="connsiteY2" fmla="*/ 30956 h 152400"/>
              <a:gd name="connsiteX3" fmla="*/ 178594 w 178594"/>
              <a:gd name="connsiteY3" fmla="*/ 152400 h 152400"/>
              <a:gd name="connsiteX0" fmla="*/ 2381 w 178594"/>
              <a:gd name="connsiteY0" fmla="*/ 0 h 152400"/>
              <a:gd name="connsiteX1" fmla="*/ 0 w 178594"/>
              <a:gd name="connsiteY1" fmla="*/ 33337 h 152400"/>
              <a:gd name="connsiteX2" fmla="*/ 111919 w 178594"/>
              <a:gd name="connsiteY2" fmla="*/ 30956 h 152400"/>
              <a:gd name="connsiteX3" fmla="*/ 178594 w 178594"/>
              <a:gd name="connsiteY3" fmla="*/ 152400 h 152400"/>
              <a:gd name="connsiteX0" fmla="*/ 2381 w 178594"/>
              <a:gd name="connsiteY0" fmla="*/ 0 h 152400"/>
              <a:gd name="connsiteX1" fmla="*/ 0 w 178594"/>
              <a:gd name="connsiteY1" fmla="*/ 33337 h 152400"/>
              <a:gd name="connsiteX2" fmla="*/ 111919 w 178594"/>
              <a:gd name="connsiteY2" fmla="*/ 35718 h 152400"/>
              <a:gd name="connsiteX3" fmla="*/ 178594 w 178594"/>
              <a:gd name="connsiteY3" fmla="*/ 152400 h 152400"/>
              <a:gd name="connsiteX0" fmla="*/ 2381 w 178594"/>
              <a:gd name="connsiteY0" fmla="*/ 0 h 145256"/>
              <a:gd name="connsiteX1" fmla="*/ 0 w 178594"/>
              <a:gd name="connsiteY1" fmla="*/ 26193 h 145256"/>
              <a:gd name="connsiteX2" fmla="*/ 111919 w 178594"/>
              <a:gd name="connsiteY2" fmla="*/ 28574 h 145256"/>
              <a:gd name="connsiteX3" fmla="*/ 178594 w 178594"/>
              <a:gd name="connsiteY3" fmla="*/ 145256 h 145256"/>
            </a:gdLst>
            <a:ahLst/>
            <a:cxnLst>
              <a:cxn ang="0">
                <a:pos x="connsiteX0" y="connsiteY0"/>
              </a:cxn>
              <a:cxn ang="0">
                <a:pos x="connsiteX1" y="connsiteY1"/>
              </a:cxn>
              <a:cxn ang="0">
                <a:pos x="connsiteX2" y="connsiteY2"/>
              </a:cxn>
              <a:cxn ang="0">
                <a:pos x="connsiteX3" y="connsiteY3"/>
              </a:cxn>
            </a:cxnLst>
            <a:rect l="l" t="t" r="r" b="b"/>
            <a:pathLst>
              <a:path w="178594" h="145256">
                <a:moveTo>
                  <a:pt x="2381" y="0"/>
                </a:moveTo>
                <a:lnTo>
                  <a:pt x="0" y="26193"/>
                </a:lnTo>
                <a:lnTo>
                  <a:pt x="111919" y="28574"/>
                </a:lnTo>
                <a:lnTo>
                  <a:pt x="178594" y="145256"/>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8" name="Овал 87"/>
          <p:cNvSpPr/>
          <p:nvPr userDrawn="1"/>
        </p:nvSpPr>
        <p:spPr>
          <a:xfrm>
            <a:off x="1872946" y="6582466"/>
            <a:ext cx="243392" cy="235324"/>
          </a:xfrm>
          <a:prstGeom prst="ellipse">
            <a:avLst/>
          </a:prstGeom>
          <a:pattFill prst="wdDnDiag">
            <a:fgClr>
              <a:schemeClr val="accent1">
                <a:lumMod val="75000"/>
              </a:schemeClr>
            </a:fgClr>
            <a:bgClr>
              <a:schemeClr val="bg1">
                <a:lumMod val="85000"/>
              </a:schemeClr>
            </a:bgClr>
          </a:patt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9" name="Овал 88"/>
          <p:cNvSpPr/>
          <p:nvPr userDrawn="1"/>
        </p:nvSpPr>
        <p:spPr>
          <a:xfrm>
            <a:off x="1444708" y="6582466"/>
            <a:ext cx="243392" cy="235324"/>
          </a:xfrm>
          <a:prstGeom prst="ellipse">
            <a:avLst/>
          </a:prstGeom>
          <a:pattFill prst="wdDnDiag">
            <a:fgClr>
              <a:schemeClr val="accent1">
                <a:lumMod val="75000"/>
              </a:schemeClr>
            </a:fgClr>
            <a:bgClr>
              <a:schemeClr val="bg1">
                <a:lumMod val="85000"/>
              </a:schemeClr>
            </a:bgClr>
          </a:patt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440595332"/>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41" y="1322332"/>
            <a:ext cx="3517220" cy="259618"/>
          </a:xfrm>
        </p:spPr>
        <p:txBody>
          <a:bodyPr/>
          <a:lstStyle>
            <a:lvl1pPr algn="l">
              <a:defRPr sz="1687" b="1"/>
            </a:lvl1pPr>
          </a:lstStyle>
          <a:p>
            <a:r>
              <a:rPr lang="ru-RU"/>
              <a:t>Образец заголовка</a:t>
            </a:r>
          </a:p>
        </p:txBody>
      </p:sp>
      <p:sp>
        <p:nvSpPr>
          <p:cNvPr id="3" name="Объект 2"/>
          <p:cNvSpPr>
            <a:spLocks noGrp="1"/>
          </p:cNvSpPr>
          <p:nvPr>
            <p:ph idx="1"/>
          </p:nvPr>
        </p:nvSpPr>
        <p:spPr>
          <a:xfrm>
            <a:off x="4180131" y="301753"/>
            <a:ext cx="5977566" cy="6450898"/>
          </a:xfrm>
        </p:spPr>
        <p:txBody>
          <a:bodyPr/>
          <a:lstStyle>
            <a:lvl1pPr>
              <a:defRPr sz="2699"/>
            </a:lvl1pPr>
            <a:lvl2pPr>
              <a:defRPr sz="2362"/>
            </a:lvl2pPr>
            <a:lvl3pPr>
              <a:defRPr sz="2024"/>
            </a:lvl3pPr>
            <a:lvl4pPr>
              <a:defRPr sz="1687"/>
            </a:lvl4pPr>
            <a:lvl5pPr>
              <a:defRPr sz="1687"/>
            </a:lvl5pPr>
            <a:lvl6pPr>
              <a:defRPr sz="1687"/>
            </a:lvl6pPr>
            <a:lvl7pPr>
              <a:defRPr sz="1687"/>
            </a:lvl7pPr>
            <a:lvl8pPr>
              <a:defRPr sz="1687"/>
            </a:lvl8pPr>
            <a:lvl9pPr>
              <a:defRPr sz="168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534141" y="1581926"/>
            <a:ext cx="3517220" cy="5170718"/>
          </a:xfrm>
        </p:spPr>
        <p:txBody>
          <a:bodyPr/>
          <a:lstStyle>
            <a:lvl1pPr marL="0" indent="0">
              <a:buNone/>
              <a:defRPr sz="1237"/>
            </a:lvl1pPr>
            <a:lvl2pPr marL="384801" indent="0">
              <a:buNone/>
              <a:defRPr sz="1012"/>
            </a:lvl2pPr>
            <a:lvl3pPr marL="769602" indent="0">
              <a:buNone/>
              <a:defRPr sz="900"/>
            </a:lvl3pPr>
            <a:lvl4pPr marL="1154406" indent="0">
              <a:buNone/>
              <a:defRPr sz="787"/>
            </a:lvl4pPr>
            <a:lvl5pPr marL="1539209" indent="0">
              <a:buNone/>
              <a:defRPr sz="787"/>
            </a:lvl5pPr>
            <a:lvl6pPr marL="1924012" indent="0">
              <a:buNone/>
              <a:defRPr sz="787"/>
            </a:lvl6pPr>
            <a:lvl7pPr marL="2308813" indent="0">
              <a:buNone/>
              <a:defRPr sz="787"/>
            </a:lvl7pPr>
            <a:lvl8pPr marL="2693614" indent="0">
              <a:buNone/>
              <a:defRPr sz="787"/>
            </a:lvl8pPr>
            <a:lvl9pPr marL="3078415" indent="0">
              <a:buNone/>
              <a:defRPr sz="787"/>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FA494A10-F29B-4C00-AA50-41E24E7D811E}" type="slidenum">
              <a:rPr lang="ru-RU"/>
              <a:pPr>
                <a:defRPr/>
              </a:pPr>
              <a:t>‹#›</a:t>
            </a:fld>
            <a:r>
              <a:rPr lang="ru-RU"/>
              <a:t> </a:t>
            </a:r>
          </a:p>
        </p:txBody>
      </p:sp>
    </p:spTree>
    <p:extLst>
      <p:ext uri="{BB962C8B-B14F-4D97-AF65-F5344CB8AC3E}">
        <p14:creationId xmlns:p14="http://schemas.microsoft.com/office/powerpoint/2010/main" val="3091293018"/>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4803" y="5657452"/>
            <a:ext cx="6415088" cy="259618"/>
          </a:xfrm>
        </p:spPr>
        <p:txBody>
          <a:bodyPr/>
          <a:lstStyle>
            <a:lvl1pPr algn="l">
              <a:defRPr sz="1687" b="1"/>
            </a:lvl1pPr>
          </a:lstStyle>
          <a:p>
            <a:r>
              <a:rPr lang="ru-RU"/>
              <a:t>Образец заголовка</a:t>
            </a:r>
          </a:p>
        </p:txBody>
      </p:sp>
      <p:sp>
        <p:nvSpPr>
          <p:cNvPr id="3" name="Рисунок 2"/>
          <p:cNvSpPr>
            <a:spLocks noGrp="1"/>
          </p:cNvSpPr>
          <p:nvPr>
            <p:ph type="pic" idx="1"/>
          </p:nvPr>
        </p:nvSpPr>
        <p:spPr>
          <a:xfrm>
            <a:off x="2094803" y="674907"/>
            <a:ext cx="6415088" cy="4536877"/>
          </a:xfrm>
        </p:spPr>
        <p:txBody>
          <a:bodyPr/>
          <a:lstStyle>
            <a:lvl1pPr marL="0" indent="0">
              <a:buNone/>
              <a:defRPr sz="2699"/>
            </a:lvl1pPr>
            <a:lvl2pPr marL="384801" indent="0">
              <a:buNone/>
              <a:defRPr sz="2362"/>
            </a:lvl2pPr>
            <a:lvl3pPr marL="769602" indent="0">
              <a:buNone/>
              <a:defRPr sz="2024"/>
            </a:lvl3pPr>
            <a:lvl4pPr marL="1154406" indent="0">
              <a:buNone/>
              <a:defRPr sz="1687"/>
            </a:lvl4pPr>
            <a:lvl5pPr marL="1539209" indent="0">
              <a:buNone/>
              <a:defRPr sz="1687"/>
            </a:lvl5pPr>
            <a:lvl6pPr marL="1924012" indent="0">
              <a:buNone/>
              <a:defRPr sz="1687"/>
            </a:lvl6pPr>
            <a:lvl7pPr marL="2308813" indent="0">
              <a:buNone/>
              <a:defRPr sz="1687"/>
            </a:lvl7pPr>
            <a:lvl8pPr marL="2693614" indent="0">
              <a:buNone/>
              <a:defRPr sz="1687"/>
            </a:lvl8pPr>
            <a:lvl9pPr marL="3078415" indent="0">
              <a:buNone/>
              <a:defRPr sz="1687"/>
            </a:lvl9pPr>
          </a:lstStyle>
          <a:p>
            <a:pPr lvl="0"/>
            <a:endParaRPr lang="ru-RU" noProof="0"/>
          </a:p>
        </p:txBody>
      </p:sp>
      <p:sp>
        <p:nvSpPr>
          <p:cNvPr id="4" name="Текст 3"/>
          <p:cNvSpPr>
            <a:spLocks noGrp="1"/>
          </p:cNvSpPr>
          <p:nvPr>
            <p:ph type="body" sz="half" idx="2"/>
          </p:nvPr>
        </p:nvSpPr>
        <p:spPr>
          <a:xfrm>
            <a:off x="2094803" y="5917043"/>
            <a:ext cx="6415088" cy="887379"/>
          </a:xfrm>
        </p:spPr>
        <p:txBody>
          <a:bodyPr/>
          <a:lstStyle>
            <a:lvl1pPr marL="0" indent="0">
              <a:buNone/>
              <a:defRPr sz="1237"/>
            </a:lvl1pPr>
            <a:lvl2pPr marL="384801" indent="0">
              <a:buNone/>
              <a:defRPr sz="1012"/>
            </a:lvl2pPr>
            <a:lvl3pPr marL="769602" indent="0">
              <a:buNone/>
              <a:defRPr sz="900"/>
            </a:lvl3pPr>
            <a:lvl4pPr marL="1154406" indent="0">
              <a:buNone/>
              <a:defRPr sz="787"/>
            </a:lvl4pPr>
            <a:lvl5pPr marL="1539209" indent="0">
              <a:buNone/>
              <a:defRPr sz="787"/>
            </a:lvl5pPr>
            <a:lvl6pPr marL="1924012" indent="0">
              <a:buNone/>
              <a:defRPr sz="787"/>
            </a:lvl6pPr>
            <a:lvl7pPr marL="2308813" indent="0">
              <a:buNone/>
              <a:defRPr sz="787"/>
            </a:lvl7pPr>
            <a:lvl8pPr marL="2693614" indent="0">
              <a:buNone/>
              <a:defRPr sz="787"/>
            </a:lvl8pPr>
            <a:lvl9pPr marL="3078415" indent="0">
              <a:buNone/>
              <a:defRPr sz="787"/>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8FFACCBF-1B3D-4234-A9FC-82E51AEB66B4}" type="slidenum">
              <a:rPr lang="ru-RU"/>
              <a:pPr>
                <a:defRPr/>
              </a:pPr>
              <a:t>‹#›</a:t>
            </a:fld>
            <a:r>
              <a:rPr lang="ru-RU"/>
              <a:t> </a:t>
            </a:r>
          </a:p>
        </p:txBody>
      </p:sp>
    </p:spTree>
    <p:extLst>
      <p:ext uri="{BB962C8B-B14F-4D97-AF65-F5344CB8AC3E}">
        <p14:creationId xmlns:p14="http://schemas.microsoft.com/office/powerpoint/2010/main" val="3905943118"/>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C4CDCA5D-965D-4E74-9506-1D01B77CFC10}" type="slidenum">
              <a:rPr lang="ru-RU"/>
              <a:pPr>
                <a:defRPr/>
              </a:pPr>
              <a:t>‹#›</a:t>
            </a:fld>
            <a:r>
              <a:rPr lang="ru-RU"/>
              <a:t> </a:t>
            </a:r>
          </a:p>
        </p:txBody>
      </p:sp>
    </p:spTree>
    <p:extLst>
      <p:ext uri="{BB962C8B-B14F-4D97-AF65-F5344CB8AC3E}">
        <p14:creationId xmlns:p14="http://schemas.microsoft.com/office/powerpoint/2010/main" val="3638893818"/>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31035" y="474962"/>
            <a:ext cx="224998" cy="3281692"/>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187537" y="474962"/>
            <a:ext cx="6761695" cy="3281692"/>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249761D8-09AE-448D-8EB9-02CDA6793271}" type="slidenum">
              <a:rPr lang="ru-RU"/>
              <a:pPr>
                <a:defRPr/>
              </a:pPr>
              <a:t>‹#›</a:t>
            </a:fld>
            <a:r>
              <a:rPr lang="ru-RU"/>
              <a:t> </a:t>
            </a:r>
          </a:p>
        </p:txBody>
      </p:sp>
    </p:spTree>
    <p:extLst>
      <p:ext uri="{BB962C8B-B14F-4D97-AF65-F5344CB8AC3E}">
        <p14:creationId xmlns:p14="http://schemas.microsoft.com/office/powerpoint/2010/main" val="2886844575"/>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p:cSld name="1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nvPr>
        </p:nvGraphicFramePr>
        <p:xfrm>
          <a:off x="1395" y="1775"/>
          <a:ext cx="1391" cy="1749"/>
        </p:xfrm>
        <a:graphic>
          <a:graphicData uri="http://schemas.openxmlformats.org/presentationml/2006/ole">
            <mc:AlternateContent xmlns:mc="http://schemas.openxmlformats.org/markup-compatibility/2006">
              <mc:Choice xmlns:v="urn:schemas-microsoft-com:vml" Requires="v">
                <p:oleObj spid="_x0000_s2875990" name="think-cell Slide" r:id="rId4" imgW="594" imgH="595" progId="TCLayout.ActiveDocument.1">
                  <p:embed/>
                </p:oleObj>
              </mc:Choice>
              <mc:Fallback>
                <p:oleObj name="think-cell Slide" r:id="rId4" imgW="594" imgH="595" progId="TCLayout.ActiveDocument.1">
                  <p:embed/>
                  <p:pic>
                    <p:nvPicPr>
                      <p:cNvPr id="3" name="Object 2" hidden="1"/>
                      <p:cNvPicPr/>
                      <p:nvPr/>
                    </p:nvPicPr>
                    <p:blipFill>
                      <a:blip r:embed="rId5"/>
                      <a:stretch>
                        <a:fillRect/>
                      </a:stretch>
                    </p:blipFill>
                    <p:spPr>
                      <a:xfrm>
                        <a:off x="1395" y="1775"/>
                        <a:ext cx="1391" cy="1749"/>
                      </a:xfrm>
                      <a:prstGeom prst="rect">
                        <a:avLst/>
                      </a:prstGeom>
                    </p:spPr>
                  </p:pic>
                </p:oleObj>
              </mc:Fallback>
            </mc:AlternateContent>
          </a:graphicData>
        </a:graphic>
      </p:graphicFrame>
      <p:pic>
        <p:nvPicPr>
          <p:cNvPr id="11" name="Picture Placeholder 3"/>
          <p:cNvPicPr>
            <a:picLocks noChangeAspect="1"/>
          </p:cNvPicPr>
          <p:nvPr/>
        </p:nvPicPr>
        <p:blipFill rotWithShape="1">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l="104" r="104"/>
          <a:stretch/>
        </p:blipFill>
        <p:spPr>
          <a:xfrm>
            <a:off x="2202030" y="24"/>
            <a:ext cx="8489809" cy="7559675"/>
          </a:xfrm>
          <a:prstGeom prst="rect">
            <a:avLst/>
          </a:prstGeom>
        </p:spPr>
      </p:pic>
      <p:sp>
        <p:nvSpPr>
          <p:cNvPr id="8" name="Textplatzhalter 2"/>
          <p:cNvSpPr>
            <a:spLocks noGrp="1"/>
          </p:cNvSpPr>
          <p:nvPr>
            <p:ph type="body" idx="1" hasCustomPrompt="1"/>
          </p:nvPr>
        </p:nvSpPr>
        <p:spPr>
          <a:xfrm>
            <a:off x="455914" y="803217"/>
            <a:ext cx="9782856" cy="675470"/>
          </a:xfrm>
          <a:prstGeom prst="rect">
            <a:avLst/>
          </a:prstGeom>
          <a:noFill/>
        </p:spPr>
        <p:txBody>
          <a:bodyPr anchor="t"/>
          <a:lstStyle>
            <a:lvl1pPr marL="0" marR="0" indent="0" algn="l" defTabSz="829097" rtl="0" eaLnBrk="1" fontAlgn="auto" latinLnBrk="0" hangingPunct="1">
              <a:lnSpc>
                <a:spcPct val="100000"/>
              </a:lnSpc>
              <a:spcBef>
                <a:spcPts val="0"/>
              </a:spcBef>
              <a:spcAft>
                <a:spcPts val="0"/>
              </a:spcAft>
              <a:buClr>
                <a:schemeClr val="tx2"/>
              </a:buClr>
              <a:buSzTx/>
              <a:buFontTx/>
              <a:buNone/>
              <a:tabLst/>
              <a:defRPr lang="en-GB" sz="1687" b="0" kern="1200" dirty="0" smtClean="0">
                <a:solidFill>
                  <a:srgbClr val="575757"/>
                </a:solidFill>
                <a:latin typeface="+mn-lt"/>
                <a:ea typeface="+mn-ea"/>
                <a:cs typeface="+mn-cs"/>
              </a:defRPr>
            </a:lvl1pPr>
            <a:lvl2pPr marL="377147" indent="0">
              <a:buNone/>
              <a:defRPr sz="1687" b="1"/>
            </a:lvl2pPr>
            <a:lvl3pPr marL="754290" indent="0">
              <a:buNone/>
              <a:defRPr sz="1462" b="1"/>
            </a:lvl3pPr>
            <a:lvl4pPr marL="1131438" indent="0">
              <a:buNone/>
              <a:defRPr sz="1350" b="1"/>
            </a:lvl4pPr>
            <a:lvl5pPr marL="1508584" indent="0">
              <a:buNone/>
              <a:defRPr sz="1350" b="1"/>
            </a:lvl5pPr>
            <a:lvl6pPr marL="1885731" indent="0">
              <a:buNone/>
              <a:defRPr sz="1350" b="1"/>
            </a:lvl6pPr>
            <a:lvl7pPr marL="2262878" indent="0">
              <a:buNone/>
              <a:defRPr sz="1350" b="1"/>
            </a:lvl7pPr>
            <a:lvl8pPr marL="2640024" indent="0">
              <a:buNone/>
              <a:defRPr sz="1350" b="1"/>
            </a:lvl8pPr>
            <a:lvl9pPr marL="3017169" indent="0">
              <a:buNone/>
              <a:defRPr sz="1350" b="1"/>
            </a:lvl9pPr>
          </a:lstStyle>
          <a:p>
            <a:pPr marL="0" lvl="0" indent="0" algn="l" defTabSz="829097" rtl="0" eaLnBrk="1" latinLnBrk="0" hangingPunct="1">
              <a:lnSpc>
                <a:spcPct val="100000"/>
              </a:lnSpc>
              <a:spcBef>
                <a:spcPts val="0"/>
              </a:spcBef>
              <a:buClr>
                <a:schemeClr val="tx2"/>
              </a:buClr>
              <a:buFontTx/>
              <a:buNone/>
            </a:pPr>
            <a:r>
              <a:rPr lang="en-US" dirty="0"/>
              <a:t>Click here to enter slide message</a:t>
            </a:r>
          </a:p>
        </p:txBody>
      </p:sp>
      <p:sp>
        <p:nvSpPr>
          <p:cNvPr id="10" name="Slide Number Placeholder 26"/>
          <p:cNvSpPr>
            <a:spLocks noGrp="1"/>
          </p:cNvSpPr>
          <p:nvPr>
            <p:ph type="sldNum" sz="quarter" idx="4"/>
          </p:nvPr>
        </p:nvSpPr>
        <p:spPr>
          <a:xfrm>
            <a:off x="10054940" y="7197954"/>
            <a:ext cx="183831" cy="103847"/>
          </a:xfrm>
          <a:prstGeom prst="rect">
            <a:avLst/>
          </a:prstGeom>
        </p:spPr>
        <p:txBody>
          <a:bodyPr vert="horz" wrap="square" lIns="0" tIns="0" rIns="0" bIns="0" rtlCol="0" anchor="ctr">
            <a:spAutoFit/>
          </a:bodyPr>
          <a:lstStyle>
            <a:lvl1pPr algn="r">
              <a:defRPr sz="675">
                <a:solidFill>
                  <a:schemeClr val="tx1"/>
                </a:solidFill>
              </a:defRPr>
            </a:lvl1pPr>
          </a:lstStyle>
          <a:p>
            <a:fld id="{E7E69083-84D8-4E59-86E6-37E14A15C756}" type="slidenum">
              <a:rPr lang="en-US" smtClean="0"/>
              <a:pPr/>
              <a:t>‹#›</a:t>
            </a:fld>
            <a:endParaRPr lang="en-US" dirty="0"/>
          </a:p>
        </p:txBody>
      </p:sp>
      <p:sp>
        <p:nvSpPr>
          <p:cNvPr id="12" name="Footer Placeholder 2"/>
          <p:cNvSpPr>
            <a:spLocks noGrp="1"/>
          </p:cNvSpPr>
          <p:nvPr>
            <p:ph type="ftr" sz="quarter" idx="3"/>
          </p:nvPr>
        </p:nvSpPr>
        <p:spPr>
          <a:xfrm>
            <a:off x="6117267" y="7197954"/>
            <a:ext cx="3681603" cy="103847"/>
          </a:xfrm>
          <a:prstGeom prst="rect">
            <a:avLst/>
          </a:prstGeom>
        </p:spPr>
        <p:txBody>
          <a:bodyPr vert="horz" wrap="square" lIns="0" tIns="0" rIns="0" bIns="0" rtlCol="0" anchor="ctr">
            <a:spAutoFit/>
          </a:bodyPr>
          <a:lstStyle>
            <a:lvl1pPr algn="r">
              <a:defRPr sz="675">
                <a:solidFill>
                  <a:schemeClr val="tx1"/>
                </a:solidFill>
              </a:defRPr>
            </a:lvl1pPr>
          </a:lstStyle>
          <a:p>
            <a:endParaRPr lang="en-US" dirty="0"/>
          </a:p>
        </p:txBody>
      </p:sp>
      <p:sp>
        <p:nvSpPr>
          <p:cNvPr id="9" name="Fußzeilenplatzhalter 7"/>
          <p:cNvSpPr txBox="1">
            <a:spLocks/>
          </p:cNvSpPr>
          <p:nvPr/>
        </p:nvSpPr>
        <p:spPr>
          <a:xfrm>
            <a:off x="448277" y="7182040"/>
            <a:ext cx="1890558" cy="169713"/>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290"/>
            <a:r>
              <a:rPr lang="en-US" sz="675" dirty="0">
                <a:solidFill>
                  <a:schemeClr val="tx1"/>
                </a:solidFill>
              </a:rPr>
              <a:t>© 2017 Deloitte Consulting LLC</a:t>
            </a:r>
          </a:p>
        </p:txBody>
      </p:sp>
      <p:sp>
        <p:nvSpPr>
          <p:cNvPr id="4" name="Title 3"/>
          <p:cNvSpPr>
            <a:spLocks noGrp="1"/>
          </p:cNvSpPr>
          <p:nvPr>
            <p:ph type="title"/>
          </p:nvPr>
        </p:nvSpPr>
        <p:spPr>
          <a:xfrm>
            <a:off x="455914" y="451798"/>
            <a:ext cx="9782856" cy="225003"/>
          </a:xfrm>
        </p:spPr>
        <p:txBody>
          <a:bodyPr/>
          <a:lstStyle/>
          <a:p>
            <a:r>
              <a:rPr lang="en-US" dirty="0"/>
              <a:t>Click to edit Master title style</a:t>
            </a:r>
          </a:p>
        </p:txBody>
      </p:sp>
      <p:sp>
        <p:nvSpPr>
          <p:cNvPr id="6" name="Content Placeholder 5"/>
          <p:cNvSpPr>
            <a:spLocks noGrp="1"/>
          </p:cNvSpPr>
          <p:nvPr>
            <p:ph sz="quarter" idx="10" hasCustomPrompt="1"/>
          </p:nvPr>
        </p:nvSpPr>
        <p:spPr>
          <a:xfrm>
            <a:off x="455917" y="1640685"/>
            <a:ext cx="9782731" cy="234140"/>
          </a:xfrm>
        </p:spPr>
        <p:txBody>
          <a:bodyPr/>
          <a:lstStyle>
            <a:lvl1pPr>
              <a:defRPr sz="1125" b="1"/>
            </a:lvl1pPr>
            <a:lvl2pPr>
              <a:defRPr sz="1012"/>
            </a:lvl2pPr>
            <a:lvl3pPr>
              <a:defRPr sz="1012"/>
            </a:lvl3pPr>
            <a:lvl4pPr>
              <a:defRPr sz="1012"/>
            </a:lvl4pPr>
            <a:lvl5pPr>
              <a:defRPr sz="1012"/>
            </a:lvl5pPr>
          </a:lstStyle>
          <a:p>
            <a:pPr lvl="0"/>
            <a:r>
              <a:rPr lang="en-US" dirty="0"/>
              <a:t>Click to add subtitle</a:t>
            </a:r>
          </a:p>
        </p:txBody>
      </p:sp>
    </p:spTree>
    <p:extLst>
      <p:ext uri="{BB962C8B-B14F-4D97-AF65-F5344CB8AC3E}">
        <p14:creationId xmlns:p14="http://schemas.microsoft.com/office/powerpoint/2010/main" val="4293849362"/>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p:cSld name="Disclaimer Client">
    <p:spTree>
      <p:nvGrpSpPr>
        <p:cNvPr id="1" name=""/>
        <p:cNvGrpSpPr/>
        <p:nvPr/>
      </p:nvGrpSpPr>
      <p:grpSpPr>
        <a:xfrm>
          <a:off x="0" y="0"/>
          <a:ext cx="0" cy="0"/>
          <a:chOff x="0" y="0"/>
          <a:chExt cx="0" cy="0"/>
        </a:xfrm>
      </p:grpSpPr>
      <p:sp>
        <p:nvSpPr>
          <p:cNvPr id="22" name="TextBox 21"/>
          <p:cNvSpPr txBox="1"/>
          <p:nvPr/>
        </p:nvSpPr>
        <p:spPr>
          <a:xfrm>
            <a:off x="448278" y="5521275"/>
            <a:ext cx="9793975" cy="959237"/>
          </a:xfrm>
          <a:prstGeom prst="rect">
            <a:avLst/>
          </a:prstGeom>
          <a:noFill/>
        </p:spPr>
        <p:txBody>
          <a:bodyPr wrap="square" lIns="0" tIns="0" rIns="0" bIns="0" rtlCol="0">
            <a:spAutoFit/>
          </a:bodyPr>
          <a:lstStyle/>
          <a:p>
            <a:pPr algn="just">
              <a:spcBef>
                <a:spcPts val="496"/>
              </a:spcBef>
              <a:buClr>
                <a:schemeClr val="tx2"/>
              </a:buClr>
            </a:pPr>
            <a:r>
              <a:rPr lang="en-US" sz="675" dirty="0">
                <a:solidFill>
                  <a:schemeClr val="tx1"/>
                </a:solidFill>
              </a:rPr>
              <a:t>Deloitte refers to one or more of Deloitte </a:t>
            </a:r>
            <a:r>
              <a:rPr lang="en-US" sz="675" dirty="0" err="1">
                <a:solidFill>
                  <a:schemeClr val="tx1"/>
                </a:solidFill>
              </a:rPr>
              <a:t>Touche</a:t>
            </a:r>
            <a:r>
              <a:rPr lang="en-US" sz="675" dirty="0">
                <a:solidFill>
                  <a:schemeClr val="tx1"/>
                </a:solidFill>
              </a:rPr>
              <a:t> Tohmatsu Limited, a UK private company limited by guarantee (“DTTL”), its network of member firms, and their related entities. DTTL and each of its member firms are legally separate and independent entities. DTTL (also referred to as “Deloitte Global”) does not provide services to clients. Please see www.deloitte.nl/about for a more detailed description of DTTL and its member firms.</a:t>
            </a:r>
          </a:p>
          <a:p>
            <a:pPr algn="just">
              <a:spcBef>
                <a:spcPts val="496"/>
              </a:spcBef>
              <a:buClr>
                <a:schemeClr val="tx2"/>
              </a:buClr>
            </a:pPr>
            <a:r>
              <a:rPr lang="en-US" sz="675" dirty="0">
                <a:solidFill>
                  <a:schemeClr val="tx1"/>
                </a:solidFill>
              </a:rPr>
              <a:t>Deloitte provides audit, consulting, financial advisory, risk management, tax and related services to public and private clients spanning multiple industries. Deloitte serves four out of five Fortune Global 500® companies through a globally connected network of member firms in more than 150 countries bringing world-class capabilities, insights, and high-quality service to address clients’ most complex business challenges. To learn more about how Deloitte’s approximately 225,000 professionals make an impact that matters, please connect with us on Facebook, LinkedIn, or Twitter.</a:t>
            </a:r>
          </a:p>
          <a:p>
            <a:pPr algn="just">
              <a:spcBef>
                <a:spcPts val="496"/>
              </a:spcBef>
              <a:buClr>
                <a:schemeClr val="tx2"/>
              </a:buClr>
            </a:pPr>
            <a:r>
              <a:rPr lang="en-US" sz="675" dirty="0">
                <a:solidFill>
                  <a:schemeClr val="tx1"/>
                </a:solidFill>
              </a:rPr>
              <a:t>This communication contains general information only, and none of Deloitte </a:t>
            </a:r>
            <a:r>
              <a:rPr lang="en-US" sz="675" dirty="0" err="1">
                <a:solidFill>
                  <a:schemeClr val="tx1"/>
                </a:solidFill>
              </a:rPr>
              <a:t>Touche</a:t>
            </a:r>
            <a:r>
              <a:rPr lang="en-US" sz="675" dirty="0">
                <a:solidFill>
                  <a:schemeClr val="tx1"/>
                </a:solidFill>
              </a:rPr>
              <a:t> Tohmatsu Limited, its member firms, or their related entities (collectively, the “Deloitte Network”) is, by means of this communication, rendering professional advice or services. Before making any decision or taking any action that may affect your finances or your business, you should consult a qualified professional adviser. No entity in the Deloitte Network shall be responsible for any loss whatsoever sustained by any person who relies on this communication.</a:t>
            </a:r>
          </a:p>
        </p:txBody>
      </p:sp>
      <p:sp>
        <p:nvSpPr>
          <p:cNvPr id="17" name="Fußzeilenplatzhalter 7"/>
          <p:cNvSpPr txBox="1">
            <a:spLocks/>
          </p:cNvSpPr>
          <p:nvPr/>
        </p:nvSpPr>
        <p:spPr>
          <a:xfrm>
            <a:off x="448284" y="7182040"/>
            <a:ext cx="1562829" cy="169713"/>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290"/>
            <a:r>
              <a:rPr lang="en-US" sz="675" dirty="0">
                <a:solidFill>
                  <a:schemeClr val="tx1"/>
                </a:solidFill>
              </a:rPr>
              <a:t>© 2017 Deloitte Consulting</a:t>
            </a:r>
            <a:r>
              <a:rPr lang="en-US" sz="675" baseline="0" dirty="0">
                <a:solidFill>
                  <a:schemeClr val="tx1"/>
                </a:solidFill>
              </a:rPr>
              <a:t> LLC</a:t>
            </a:r>
            <a:endParaRPr lang="en-US" sz="675" dirty="0">
              <a:solidFill>
                <a:schemeClr val="tx1"/>
              </a:solidFill>
            </a:endParaRPr>
          </a:p>
        </p:txBody>
      </p:sp>
      <p:grpSp>
        <p:nvGrpSpPr>
          <p:cNvPr id="18" name="Group 17"/>
          <p:cNvGrpSpPr>
            <a:grpSpLocks noChangeAspect="1"/>
          </p:cNvGrpSpPr>
          <p:nvPr/>
        </p:nvGrpSpPr>
        <p:grpSpPr>
          <a:xfrm>
            <a:off x="416838" y="503980"/>
            <a:ext cx="1752152" cy="412707"/>
            <a:chOff x="398463" y="404813"/>
            <a:chExt cx="1627187" cy="307976"/>
          </a:xfrm>
          <a:solidFill>
            <a:schemeClr val="tx1"/>
          </a:solidFill>
        </p:grpSpPr>
        <p:sp>
          <p:nvSpPr>
            <p:cNvPr id="19" name="Oval 5"/>
            <p:cNvSpPr>
              <a:spLocks noChangeArrowheads="1"/>
            </p:cNvSpPr>
            <p:nvPr userDrawn="1"/>
          </p:nvSpPr>
          <p:spPr bwMode="auto">
            <a:xfrm>
              <a:off x="1938338" y="625476"/>
              <a:ext cx="87312" cy="87313"/>
            </a:xfrm>
            <a:prstGeom prst="ellipse">
              <a:avLst/>
            </a:prstGeom>
            <a:solidFill>
              <a:srgbClr val="86BC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0"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1" name="Rectangle 7"/>
            <p:cNvSpPr>
              <a:spLocks noChangeArrowheads="1"/>
            </p:cNvSpPr>
            <p:nvPr userDrawn="1"/>
          </p:nvSpPr>
          <p:spPr bwMode="auto">
            <a:xfrm>
              <a:off x="906463" y="404813"/>
              <a:ext cx="74612" cy="303213"/>
            </a:xfrm>
            <a:prstGeom prst="rect">
              <a:avLst/>
            </a:prstGeom>
            <a:solidFill>
              <a:srgbClr val="0000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3"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4" name="Rectangle 9"/>
            <p:cNvSpPr>
              <a:spLocks noChangeArrowheads="1"/>
            </p:cNvSpPr>
            <p:nvPr userDrawn="1"/>
          </p:nvSpPr>
          <p:spPr bwMode="auto">
            <a:xfrm>
              <a:off x="1257300" y="482601"/>
              <a:ext cx="74612" cy="225425"/>
            </a:xfrm>
            <a:prstGeom prst="rect">
              <a:avLst/>
            </a:prstGeom>
            <a:solidFill>
              <a:srgbClr val="0000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5" name="Rectangle 10"/>
            <p:cNvSpPr>
              <a:spLocks noChangeArrowheads="1"/>
            </p:cNvSpPr>
            <p:nvPr userDrawn="1"/>
          </p:nvSpPr>
          <p:spPr bwMode="auto">
            <a:xfrm>
              <a:off x="1257300" y="404813"/>
              <a:ext cx="74612" cy="50800"/>
            </a:xfrm>
            <a:prstGeom prst="rect">
              <a:avLst/>
            </a:prstGeom>
            <a:solidFill>
              <a:srgbClr val="0000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6"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7"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8"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9"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grpSp>
    </p:spTree>
    <p:extLst>
      <p:ext uri="{BB962C8B-B14F-4D97-AF65-F5344CB8AC3E}">
        <p14:creationId xmlns:p14="http://schemas.microsoft.com/office/powerpoint/2010/main" val="1613837515"/>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cSld name="Title white">
    <p:bg bwMode="gray">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gray">
          <a:xfrm>
            <a:off x="416859" y="6424052"/>
            <a:ext cx="4905982" cy="557380"/>
          </a:xfrm>
          <a:prstGeom prst="rect">
            <a:avLst/>
          </a:prstGeom>
        </p:spPr>
        <p:txBody>
          <a:bodyPr lIns="0" tIns="0" rIns="0" bIns="0" anchor="b" anchorCtr="0">
            <a:noAutofit/>
          </a:bodyPr>
          <a:lstStyle>
            <a:lvl1pPr marL="0" indent="0" algn="l">
              <a:lnSpc>
                <a:spcPct val="100000"/>
              </a:lnSpc>
              <a:spcAft>
                <a:spcPts val="0"/>
              </a:spcAft>
              <a:buNone/>
              <a:defRPr sz="1462" b="1">
                <a:solidFill>
                  <a:schemeClr val="tx1"/>
                </a:solidFill>
              </a:defRPr>
            </a:lvl1pPr>
            <a:lvl2pPr marL="0" indent="0" algn="l">
              <a:buNone/>
              <a:defRPr sz="1350" b="0"/>
            </a:lvl2pPr>
            <a:lvl3pPr marL="1005698" indent="0" algn="ctr">
              <a:buNone/>
              <a:defRPr sz="2024"/>
            </a:lvl3pPr>
            <a:lvl4pPr marL="1508545" indent="0" algn="ctr">
              <a:buNone/>
              <a:defRPr sz="1800"/>
            </a:lvl4pPr>
            <a:lvl5pPr marL="2011395" indent="0" algn="ctr">
              <a:buNone/>
              <a:defRPr sz="1800"/>
            </a:lvl5pPr>
            <a:lvl6pPr marL="2514245" indent="0" algn="ctr">
              <a:buNone/>
              <a:defRPr sz="1800"/>
            </a:lvl6pPr>
            <a:lvl7pPr marL="3017093" indent="0" algn="ctr">
              <a:buNone/>
              <a:defRPr sz="1800"/>
            </a:lvl7pPr>
            <a:lvl8pPr marL="3519939" indent="0" algn="ctr">
              <a:buNone/>
              <a:defRPr sz="1800"/>
            </a:lvl8pPr>
            <a:lvl9pPr marL="4022790" indent="0" algn="ctr">
              <a:buNone/>
              <a:defRPr sz="1800"/>
            </a:lvl9pPr>
          </a:lstStyle>
          <a:p>
            <a:r>
              <a:rPr lang="en-US" noProof="0" dirty="0"/>
              <a:t>Click to edit Master title style</a:t>
            </a:r>
          </a:p>
          <a:p>
            <a:pPr lvl="1"/>
            <a:r>
              <a:rPr lang="en-US" noProof="0" dirty="0"/>
              <a:t>Click to edit Master subtitle style</a:t>
            </a:r>
          </a:p>
        </p:txBody>
      </p:sp>
      <p:sp>
        <p:nvSpPr>
          <p:cNvPr id="5" name="Text Placeholder 4"/>
          <p:cNvSpPr>
            <a:spLocks noGrp="1"/>
          </p:cNvSpPr>
          <p:nvPr>
            <p:ph type="body" sz="quarter" idx="10"/>
          </p:nvPr>
        </p:nvSpPr>
        <p:spPr>
          <a:xfrm>
            <a:off x="416859" y="6994499"/>
            <a:ext cx="4905982" cy="328987"/>
          </a:xfrm>
          <a:prstGeom prst="rect">
            <a:avLst/>
          </a:prstGeom>
        </p:spPr>
        <p:txBody>
          <a:bodyPr>
            <a:noAutofit/>
          </a:bodyPr>
          <a:lstStyle>
            <a:lvl1pPr>
              <a:spcAft>
                <a:spcPts val="0"/>
              </a:spcAft>
              <a:defRPr sz="9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dirty="0"/>
              <a:t>Click to edit Master text styles</a:t>
            </a:r>
          </a:p>
        </p:txBody>
      </p:sp>
      <p:grpSp>
        <p:nvGrpSpPr>
          <p:cNvPr id="19" name="Group 18"/>
          <p:cNvGrpSpPr>
            <a:grpSpLocks noChangeAspect="1"/>
          </p:cNvGrpSpPr>
          <p:nvPr/>
        </p:nvGrpSpPr>
        <p:grpSpPr>
          <a:xfrm>
            <a:off x="416838" y="503980"/>
            <a:ext cx="1752152" cy="412707"/>
            <a:chOff x="398463" y="404813"/>
            <a:chExt cx="1627187" cy="307976"/>
          </a:xfrm>
          <a:solidFill>
            <a:schemeClr val="tx1"/>
          </a:solidFill>
        </p:grpSpPr>
        <p:sp>
          <p:nvSpPr>
            <p:cNvPr id="20" name="Oval 5"/>
            <p:cNvSpPr>
              <a:spLocks noChangeArrowheads="1"/>
            </p:cNvSpPr>
            <p:nvPr userDrawn="1"/>
          </p:nvSpPr>
          <p:spPr bwMode="auto">
            <a:xfrm>
              <a:off x="1938338" y="625476"/>
              <a:ext cx="87312" cy="87313"/>
            </a:xfrm>
            <a:prstGeom prst="ellipse">
              <a:avLst/>
            </a:prstGeom>
            <a:solidFill>
              <a:srgbClr val="86BC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1"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2" name="Rectangle 7"/>
            <p:cNvSpPr>
              <a:spLocks noChangeArrowheads="1"/>
            </p:cNvSpPr>
            <p:nvPr userDrawn="1"/>
          </p:nvSpPr>
          <p:spPr bwMode="auto">
            <a:xfrm>
              <a:off x="906463" y="404813"/>
              <a:ext cx="74612" cy="303213"/>
            </a:xfrm>
            <a:prstGeom prst="rect">
              <a:avLst/>
            </a:prstGeom>
            <a:solidFill>
              <a:srgbClr val="0000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3"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4" name="Rectangle 9"/>
            <p:cNvSpPr>
              <a:spLocks noChangeArrowheads="1"/>
            </p:cNvSpPr>
            <p:nvPr userDrawn="1"/>
          </p:nvSpPr>
          <p:spPr bwMode="auto">
            <a:xfrm>
              <a:off x="1257300" y="482601"/>
              <a:ext cx="74612" cy="225425"/>
            </a:xfrm>
            <a:prstGeom prst="rect">
              <a:avLst/>
            </a:prstGeom>
            <a:solidFill>
              <a:srgbClr val="0000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5" name="Rectangle 10"/>
            <p:cNvSpPr>
              <a:spLocks noChangeArrowheads="1"/>
            </p:cNvSpPr>
            <p:nvPr userDrawn="1"/>
          </p:nvSpPr>
          <p:spPr bwMode="auto">
            <a:xfrm>
              <a:off x="1257300" y="404813"/>
              <a:ext cx="74612" cy="50800"/>
            </a:xfrm>
            <a:prstGeom prst="rect">
              <a:avLst/>
            </a:prstGeom>
            <a:solidFill>
              <a:srgbClr val="0000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6"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7"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8"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sp>
          <p:nvSpPr>
            <p:cNvPr id="29"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solidFill>
              <a:srgbClr val="0000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1"/>
              <a:endParaRPr lang="en-US" sz="2137" dirty="0">
                <a:solidFill>
                  <a:schemeClr val="bg1"/>
                </a:solidFill>
              </a:endParaRPr>
            </a:p>
          </p:txBody>
        </p:sp>
      </p:grpSp>
      <p:sp>
        <p:nvSpPr>
          <p:cNvPr id="30" name="Picture Placeholder 8"/>
          <p:cNvSpPr>
            <a:spLocks noGrp="1"/>
          </p:cNvSpPr>
          <p:nvPr>
            <p:ph type="pic" sz="quarter" idx="11"/>
          </p:nvPr>
        </p:nvSpPr>
        <p:spPr>
          <a:xfrm>
            <a:off x="2976144" y="802038"/>
            <a:ext cx="4735547" cy="5952500"/>
          </a:xfrm>
          <a:prstGeom prst="rect">
            <a:avLst/>
          </a:prstGeom>
        </p:spPr>
        <p:txBody>
          <a:bodyPr/>
          <a:lstStyle/>
          <a:p>
            <a:r>
              <a:rPr lang="en-US" noProof="0" dirty="0"/>
              <a:t>Click icon to add picture</a:t>
            </a:r>
          </a:p>
        </p:txBody>
      </p:sp>
    </p:spTree>
    <p:extLst>
      <p:ext uri="{BB962C8B-B14F-4D97-AF65-F5344CB8AC3E}">
        <p14:creationId xmlns:p14="http://schemas.microsoft.com/office/powerpoint/2010/main" val="940131273"/>
      </p:ext>
    </p:extLst>
  </p:cSld>
  <p:clrMapOvr>
    <a:masterClrMapping/>
  </p:clrMapOvr>
  <p:transition>
    <p:fade/>
  </p:transition>
  <p:extLst mod="1">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280"/>
          <p:cNvSpPr>
            <a:spLocks noGrp="1" noChangeArrowheads="1"/>
          </p:cNvSpPr>
          <p:nvPr>
            <p:ph type="sldNum" sz="quarter" idx="10"/>
            <p:custDataLst>
              <p:tags r:id="rId1"/>
            </p:custDataLst>
          </p:nvPr>
        </p:nvSpPr>
        <p:spPr>
          <a:ln/>
        </p:spPr>
        <p:txBody>
          <a:bodyPr/>
          <a:lstStyle>
            <a:lvl1pPr>
              <a:defRPr/>
            </a:lvl1pPr>
          </a:lstStyle>
          <a:p>
            <a:pPr>
              <a:defRPr/>
            </a:pPr>
            <a:fld id="{3BF47C4D-D269-4939-8201-460055B3D2F5}" type="slidenum">
              <a:rPr lang="ru-RU"/>
              <a:pPr>
                <a:defRPr/>
              </a:pPr>
              <a:t>‹#›</a:t>
            </a:fld>
            <a:r>
              <a:rPr lang="ru-RU"/>
              <a:t> </a:t>
            </a: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cSld name="Divider with image">
    <p:bg bwMode="gray">
      <p:bgPr>
        <a:solidFill>
          <a:schemeClr val="bg1"/>
        </a:solidFill>
        <a:effectLst/>
      </p:bgPr>
    </p:bg>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extLst/>
          </p:nvPr>
        </p:nvGraphicFramePr>
        <p:xfrm>
          <a:off x="1395" y="1775"/>
          <a:ext cx="1391" cy="1749"/>
        </p:xfrm>
        <a:graphic>
          <a:graphicData uri="http://schemas.openxmlformats.org/presentationml/2006/ole">
            <mc:AlternateContent xmlns:mc="http://schemas.openxmlformats.org/markup-compatibility/2006">
              <mc:Choice xmlns:v="urn:schemas-microsoft-com:vml" Requires="v">
                <p:oleObj spid="_x0000_s2877014" name="think-cell Slide" r:id="rId4" imgW="473" imgH="476" progId="TCLayout.ActiveDocument.1">
                  <p:embed/>
                </p:oleObj>
              </mc:Choice>
              <mc:Fallback>
                <p:oleObj name="think-cell Slide" r:id="rId4" imgW="473" imgH="476" progId="TCLayout.ActiveDocument.1">
                  <p:embed/>
                  <p:pic>
                    <p:nvPicPr>
                      <p:cNvPr id="6" name="Object 5" hidden="1"/>
                      <p:cNvPicPr/>
                      <p:nvPr/>
                    </p:nvPicPr>
                    <p:blipFill>
                      <a:blip r:embed="rId5"/>
                      <a:stretch>
                        <a:fillRect/>
                      </a:stretch>
                    </p:blipFill>
                    <p:spPr>
                      <a:xfrm>
                        <a:off x="1395" y="1775"/>
                        <a:ext cx="1391" cy="1749"/>
                      </a:xfrm>
                      <a:prstGeom prst="rect">
                        <a:avLst/>
                      </a:prstGeom>
                    </p:spPr>
                  </p:pic>
                </p:oleObj>
              </mc:Fallback>
            </mc:AlternateContent>
          </a:graphicData>
        </a:graphic>
      </p:graphicFrame>
      <p:pic>
        <p:nvPicPr>
          <p:cNvPr id="5" name="Picture Placeholder 3"/>
          <p:cNvPicPr>
            <a:picLocks noChangeAspect="1"/>
          </p:cNvPicPr>
          <p:nvPr/>
        </p:nvPicPr>
        <p:blipFill rotWithShape="1">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l="104" r="104"/>
          <a:stretch/>
        </p:blipFill>
        <p:spPr>
          <a:xfrm>
            <a:off x="2202030" y="24"/>
            <a:ext cx="8489809" cy="7559675"/>
          </a:xfrm>
          <a:prstGeom prst="rect">
            <a:avLst/>
          </a:prstGeom>
        </p:spPr>
      </p:pic>
      <p:sp>
        <p:nvSpPr>
          <p:cNvPr id="2" name="Title 1"/>
          <p:cNvSpPr>
            <a:spLocks noGrp="1"/>
          </p:cNvSpPr>
          <p:nvPr>
            <p:ph type="title"/>
          </p:nvPr>
        </p:nvSpPr>
        <p:spPr bwMode="gray">
          <a:xfrm>
            <a:off x="448275" y="3015095"/>
            <a:ext cx="7160731" cy="460390"/>
          </a:xfrm>
        </p:spPr>
        <p:txBody>
          <a:bodyPr lIns="0" tIns="0" rIns="0" bIns="0" anchor="t"/>
          <a:lstStyle>
            <a:lvl1pPr>
              <a:lnSpc>
                <a:spcPct val="95000"/>
              </a:lnSpc>
              <a:defRPr sz="3149" b="1">
                <a:solidFill>
                  <a:schemeClr val="tx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Tree>
    <p:extLst>
      <p:ext uri="{BB962C8B-B14F-4D97-AF65-F5344CB8AC3E}">
        <p14:creationId xmlns:p14="http://schemas.microsoft.com/office/powerpoint/2010/main" val="1591942232"/>
      </p:ext>
    </p:extLst>
  </p:cSld>
  <p:clrMapOvr>
    <a:masterClrMapping/>
  </p:clrMapOvr>
  <p:transition>
    <p:fade/>
  </p:transition>
  <p:extLst mod="1">
    <p:ext uri="{DCECCB84-F9BA-43D5-87BE-67443E8EF086}">
      <p15:sldGuideLst xmlns:p15="http://schemas.microsoft.com/office/powerpoint/2012/main"/>
    </p:ext>
  </p:extLs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p:cSld name="36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nvPr>
        </p:nvGraphicFramePr>
        <p:xfrm>
          <a:off x="1395" y="1775"/>
          <a:ext cx="1391" cy="1749"/>
        </p:xfrm>
        <a:graphic>
          <a:graphicData uri="http://schemas.openxmlformats.org/presentationml/2006/ole">
            <mc:AlternateContent xmlns:mc="http://schemas.openxmlformats.org/markup-compatibility/2006">
              <mc:Choice xmlns:v="urn:schemas-microsoft-com:vml" Requires="v">
                <p:oleObj spid="_x0000_s2878038" name="think-cell Slide" r:id="rId4" imgW="594" imgH="595" progId="TCLayout.ActiveDocument.1">
                  <p:embed/>
                </p:oleObj>
              </mc:Choice>
              <mc:Fallback>
                <p:oleObj name="think-cell Slide" r:id="rId4" imgW="594" imgH="595" progId="TCLayout.ActiveDocument.1">
                  <p:embed/>
                  <p:pic>
                    <p:nvPicPr>
                      <p:cNvPr id="3" name="Object 2" hidden="1"/>
                      <p:cNvPicPr/>
                      <p:nvPr/>
                    </p:nvPicPr>
                    <p:blipFill>
                      <a:blip r:embed="rId5"/>
                      <a:stretch>
                        <a:fillRect/>
                      </a:stretch>
                    </p:blipFill>
                    <p:spPr>
                      <a:xfrm>
                        <a:off x="1395" y="1775"/>
                        <a:ext cx="1391" cy="1749"/>
                      </a:xfrm>
                      <a:prstGeom prst="rect">
                        <a:avLst/>
                      </a:prstGeom>
                    </p:spPr>
                  </p:pic>
                </p:oleObj>
              </mc:Fallback>
            </mc:AlternateContent>
          </a:graphicData>
        </a:graphic>
      </p:graphicFrame>
      <p:sp>
        <p:nvSpPr>
          <p:cNvPr id="8" name="Textplatzhalter 2"/>
          <p:cNvSpPr>
            <a:spLocks noGrp="1"/>
          </p:cNvSpPr>
          <p:nvPr>
            <p:ph type="body" idx="1" hasCustomPrompt="1"/>
          </p:nvPr>
        </p:nvSpPr>
        <p:spPr>
          <a:xfrm>
            <a:off x="448300" y="803217"/>
            <a:ext cx="9795260" cy="675470"/>
          </a:xfrm>
          <a:prstGeom prst="rect">
            <a:avLst/>
          </a:prstGeom>
          <a:noFill/>
        </p:spPr>
        <p:txBody>
          <a:bodyPr anchor="t"/>
          <a:lstStyle>
            <a:lvl1pPr marL="0" marR="0" indent="0" algn="l" defTabSz="829097" rtl="0" eaLnBrk="1" fontAlgn="auto" latinLnBrk="0" hangingPunct="1">
              <a:lnSpc>
                <a:spcPct val="100000"/>
              </a:lnSpc>
              <a:spcBef>
                <a:spcPts val="0"/>
              </a:spcBef>
              <a:spcAft>
                <a:spcPts val="0"/>
              </a:spcAft>
              <a:buClr>
                <a:schemeClr val="tx2"/>
              </a:buClr>
              <a:buSzTx/>
              <a:buFontTx/>
              <a:buNone/>
              <a:tabLst/>
              <a:defRPr lang="en-GB" sz="1687" b="0" kern="1200" dirty="0" smtClean="0">
                <a:solidFill>
                  <a:srgbClr val="575757"/>
                </a:solidFill>
                <a:latin typeface="+mn-lt"/>
                <a:ea typeface="+mn-ea"/>
                <a:cs typeface="+mn-cs"/>
              </a:defRPr>
            </a:lvl1pPr>
            <a:lvl2pPr marL="377147" indent="0">
              <a:buNone/>
              <a:defRPr sz="1687" b="1"/>
            </a:lvl2pPr>
            <a:lvl3pPr marL="754290" indent="0">
              <a:buNone/>
              <a:defRPr sz="1462" b="1"/>
            </a:lvl3pPr>
            <a:lvl4pPr marL="1131438" indent="0">
              <a:buNone/>
              <a:defRPr sz="1350" b="1"/>
            </a:lvl4pPr>
            <a:lvl5pPr marL="1508584" indent="0">
              <a:buNone/>
              <a:defRPr sz="1350" b="1"/>
            </a:lvl5pPr>
            <a:lvl6pPr marL="1885731" indent="0">
              <a:buNone/>
              <a:defRPr sz="1350" b="1"/>
            </a:lvl6pPr>
            <a:lvl7pPr marL="2262878" indent="0">
              <a:buNone/>
              <a:defRPr sz="1350" b="1"/>
            </a:lvl7pPr>
            <a:lvl8pPr marL="2640024" indent="0">
              <a:buNone/>
              <a:defRPr sz="1350" b="1"/>
            </a:lvl8pPr>
            <a:lvl9pPr marL="3017169" indent="0">
              <a:buNone/>
              <a:defRPr sz="1350" b="1"/>
            </a:lvl9pPr>
          </a:lstStyle>
          <a:p>
            <a:pPr marL="0" lvl="0" indent="0" algn="l" defTabSz="829097" rtl="0" eaLnBrk="1" latinLnBrk="0" hangingPunct="1">
              <a:lnSpc>
                <a:spcPct val="100000"/>
              </a:lnSpc>
              <a:spcBef>
                <a:spcPts val="0"/>
              </a:spcBef>
              <a:buClr>
                <a:schemeClr val="tx2"/>
              </a:buClr>
              <a:buFontTx/>
              <a:buNone/>
            </a:pPr>
            <a:r>
              <a:rPr lang="en-US" dirty="0"/>
              <a:t>Click here to enter slide message</a:t>
            </a:r>
          </a:p>
        </p:txBody>
      </p:sp>
      <p:sp>
        <p:nvSpPr>
          <p:cNvPr id="10" name="Slide Number Placeholder 26"/>
          <p:cNvSpPr>
            <a:spLocks noGrp="1"/>
          </p:cNvSpPr>
          <p:nvPr>
            <p:ph type="sldNum" sz="quarter" idx="4"/>
          </p:nvPr>
        </p:nvSpPr>
        <p:spPr>
          <a:xfrm>
            <a:off x="10054940" y="7197954"/>
            <a:ext cx="183831" cy="103847"/>
          </a:xfrm>
          <a:prstGeom prst="rect">
            <a:avLst/>
          </a:prstGeom>
        </p:spPr>
        <p:txBody>
          <a:bodyPr vert="horz" wrap="square" lIns="0" tIns="0" rIns="0" bIns="0" rtlCol="0" anchor="ctr">
            <a:spAutoFit/>
          </a:bodyPr>
          <a:lstStyle>
            <a:lvl1pPr algn="r">
              <a:defRPr sz="675">
                <a:solidFill>
                  <a:schemeClr val="tx1"/>
                </a:solidFill>
              </a:defRPr>
            </a:lvl1pPr>
          </a:lstStyle>
          <a:p>
            <a:fld id="{E7E69083-84D8-4E59-86E6-37E14A15C756}" type="slidenum">
              <a:rPr lang="en-US" smtClean="0"/>
              <a:pPr/>
              <a:t>‹#›</a:t>
            </a:fld>
            <a:endParaRPr lang="en-US" dirty="0"/>
          </a:p>
        </p:txBody>
      </p:sp>
      <p:sp>
        <p:nvSpPr>
          <p:cNvPr id="12" name="Footer Placeholder 2"/>
          <p:cNvSpPr>
            <a:spLocks noGrp="1"/>
          </p:cNvSpPr>
          <p:nvPr>
            <p:ph type="ftr" sz="quarter" idx="3"/>
          </p:nvPr>
        </p:nvSpPr>
        <p:spPr>
          <a:xfrm>
            <a:off x="6117267" y="7197954"/>
            <a:ext cx="3681603" cy="103847"/>
          </a:xfrm>
          <a:prstGeom prst="rect">
            <a:avLst/>
          </a:prstGeom>
        </p:spPr>
        <p:txBody>
          <a:bodyPr vert="horz" wrap="square" lIns="0" tIns="0" rIns="0" bIns="0" rtlCol="0" anchor="ctr">
            <a:spAutoFit/>
          </a:bodyPr>
          <a:lstStyle>
            <a:lvl1pPr algn="r">
              <a:defRPr sz="675">
                <a:solidFill>
                  <a:schemeClr val="tx1"/>
                </a:solidFill>
              </a:defRPr>
            </a:lvl1pPr>
          </a:lstStyle>
          <a:p>
            <a:endParaRPr lang="en-US" dirty="0"/>
          </a:p>
        </p:txBody>
      </p:sp>
      <p:sp>
        <p:nvSpPr>
          <p:cNvPr id="9" name="Fußzeilenplatzhalter 7"/>
          <p:cNvSpPr txBox="1">
            <a:spLocks/>
          </p:cNvSpPr>
          <p:nvPr/>
        </p:nvSpPr>
        <p:spPr>
          <a:xfrm>
            <a:off x="448277" y="7182040"/>
            <a:ext cx="1890558" cy="169713"/>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290"/>
            <a:r>
              <a:rPr lang="en-US" sz="675" dirty="0">
                <a:solidFill>
                  <a:schemeClr val="tx1"/>
                </a:solidFill>
              </a:rPr>
              <a:t>© 2017 Deloitte Consulting LLC</a:t>
            </a:r>
          </a:p>
        </p:txBody>
      </p:sp>
      <p:sp>
        <p:nvSpPr>
          <p:cNvPr id="4" name="Title 3"/>
          <p:cNvSpPr>
            <a:spLocks noGrp="1"/>
          </p:cNvSpPr>
          <p:nvPr>
            <p:ph type="title"/>
          </p:nvPr>
        </p:nvSpPr>
        <p:spPr>
          <a:xfrm>
            <a:off x="448300" y="451798"/>
            <a:ext cx="9795260" cy="225003"/>
          </a:xfrm>
        </p:spPr>
        <p:txBody>
          <a:bodyPr/>
          <a:lstStyle/>
          <a:p>
            <a:r>
              <a:rPr lang="en-US" dirty="0"/>
              <a:t>Click to edit Master title style</a:t>
            </a:r>
          </a:p>
        </p:txBody>
      </p:sp>
    </p:spTree>
    <p:extLst>
      <p:ext uri="{BB962C8B-B14F-4D97-AF65-F5344CB8AC3E}">
        <p14:creationId xmlns:p14="http://schemas.microsoft.com/office/powerpoint/2010/main" val="1059547757"/>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nvPr>
        </p:nvGraphicFramePr>
        <p:xfrm>
          <a:off x="1395" y="1775"/>
          <a:ext cx="1391" cy="1749"/>
        </p:xfrm>
        <a:graphic>
          <a:graphicData uri="http://schemas.openxmlformats.org/presentationml/2006/ole">
            <mc:AlternateContent xmlns:mc="http://schemas.openxmlformats.org/markup-compatibility/2006">
              <mc:Choice xmlns:v="urn:schemas-microsoft-com:vml" Requires="v">
                <p:oleObj spid="_x0000_s2879062" name="think-cell Slide" r:id="rId4" imgW="352" imgH="353" progId="TCLayout.ActiveDocument.1">
                  <p:embed/>
                </p:oleObj>
              </mc:Choice>
              <mc:Fallback>
                <p:oleObj name="think-cell Slide" r:id="rId4" imgW="352" imgH="353" progId="TCLayout.ActiveDocument.1">
                  <p:embed/>
                  <p:pic>
                    <p:nvPicPr>
                      <p:cNvPr id="2" name="Object 1" hidden="1"/>
                      <p:cNvPicPr/>
                      <p:nvPr/>
                    </p:nvPicPr>
                    <p:blipFill>
                      <a:blip r:embed="rId5"/>
                      <a:stretch>
                        <a:fillRect/>
                      </a:stretch>
                    </p:blipFill>
                    <p:spPr>
                      <a:xfrm>
                        <a:off x="1395" y="1775"/>
                        <a:ext cx="1391" cy="1749"/>
                      </a:xfrm>
                      <a:prstGeom prst="rect">
                        <a:avLst/>
                      </a:prstGeom>
                    </p:spPr>
                  </p:pic>
                </p:oleObj>
              </mc:Fallback>
            </mc:AlternateContent>
          </a:graphicData>
        </a:graphic>
      </p:graphicFrame>
      <p:sp>
        <p:nvSpPr>
          <p:cNvPr id="18" name="Content Placeholder 17"/>
          <p:cNvSpPr>
            <a:spLocks noGrp="1"/>
          </p:cNvSpPr>
          <p:nvPr>
            <p:ph sz="quarter" idx="15" hasCustomPrompt="1"/>
          </p:nvPr>
        </p:nvSpPr>
        <p:spPr>
          <a:xfrm>
            <a:off x="448918" y="1636207"/>
            <a:ext cx="9793974" cy="5318021"/>
          </a:xfrm>
        </p:spPr>
        <p:txBody>
          <a:bodyPr/>
          <a:lstStyle>
            <a:lvl1pPr>
              <a:defRPr/>
            </a:lvl1pPr>
          </a:lstStyle>
          <a:p>
            <a:pPr lvl="0"/>
            <a:r>
              <a:rPr lang="ru-RU" dirty="0" err="1"/>
              <a:t>Click</a:t>
            </a:r>
            <a:r>
              <a:rPr lang="ru-RU" dirty="0"/>
              <a:t> </a:t>
            </a:r>
            <a:r>
              <a:rPr lang="ru-RU" dirty="0" err="1"/>
              <a:t>here</a:t>
            </a:r>
            <a:r>
              <a:rPr lang="ru-RU" dirty="0"/>
              <a:t> </a:t>
            </a:r>
            <a:r>
              <a:rPr lang="ru-RU" dirty="0" err="1"/>
              <a:t>to</a:t>
            </a:r>
            <a:r>
              <a:rPr lang="ru-RU" dirty="0"/>
              <a:t> </a:t>
            </a:r>
            <a:r>
              <a:rPr lang="ru-RU" dirty="0" err="1"/>
              <a:t>enter</a:t>
            </a:r>
            <a:r>
              <a:rPr lang="ru-RU" dirty="0"/>
              <a:t> </a:t>
            </a:r>
            <a:r>
              <a:rPr lang="ru-RU" dirty="0" err="1"/>
              <a:t>text</a:t>
            </a:r>
            <a:endParaRPr lang="ru-RU" dirty="0"/>
          </a:p>
          <a:p>
            <a:pPr lvl="1"/>
            <a:r>
              <a:rPr lang="ru-RU" dirty="0" err="1"/>
              <a:t>Second</a:t>
            </a:r>
            <a:r>
              <a:rPr lang="ru-RU" dirty="0"/>
              <a:t> </a:t>
            </a:r>
            <a:r>
              <a:rPr lang="ru-RU" dirty="0" err="1"/>
              <a:t>level</a:t>
            </a:r>
            <a:endParaRPr lang="ru-RU" dirty="0"/>
          </a:p>
          <a:p>
            <a:pPr lvl="2"/>
            <a:r>
              <a:rPr lang="ru-RU" dirty="0" err="1"/>
              <a:t>Third</a:t>
            </a:r>
            <a:r>
              <a:rPr lang="ru-RU" dirty="0"/>
              <a:t> </a:t>
            </a:r>
            <a:r>
              <a:rPr lang="ru-RU" dirty="0" err="1"/>
              <a:t>level</a:t>
            </a:r>
            <a:endParaRPr lang="ru-RU" dirty="0"/>
          </a:p>
          <a:p>
            <a:pPr lvl="3"/>
            <a:r>
              <a:rPr lang="ru-RU" dirty="0" err="1"/>
              <a:t>Fourth</a:t>
            </a:r>
            <a:r>
              <a:rPr lang="ru-RU" dirty="0"/>
              <a:t> </a:t>
            </a:r>
            <a:r>
              <a:rPr lang="ru-RU" dirty="0" err="1"/>
              <a:t>level</a:t>
            </a:r>
            <a:endParaRPr lang="ru-RU" dirty="0"/>
          </a:p>
          <a:p>
            <a:pPr lvl="4"/>
            <a:r>
              <a:rPr lang="ru-RU" dirty="0" err="1"/>
              <a:t>Fifth</a:t>
            </a:r>
            <a:r>
              <a:rPr lang="ru-RU" dirty="0"/>
              <a:t> </a:t>
            </a:r>
            <a:r>
              <a:rPr lang="ru-RU" dirty="0" err="1"/>
              <a:t>level</a:t>
            </a:r>
            <a:endParaRPr lang="ru-RU" dirty="0"/>
          </a:p>
          <a:p>
            <a:pPr lvl="5"/>
            <a:r>
              <a:rPr lang="ru-RU" dirty="0" err="1"/>
              <a:t>Six</a:t>
            </a:r>
            <a:r>
              <a:rPr lang="ru-RU" dirty="0"/>
              <a:t> </a:t>
            </a:r>
            <a:r>
              <a:rPr lang="ru-RU" dirty="0" err="1"/>
              <a:t>level</a:t>
            </a:r>
            <a:endParaRPr lang="ru-RU" dirty="0"/>
          </a:p>
          <a:p>
            <a:pPr lvl="6"/>
            <a:r>
              <a:rPr lang="ru-RU" noProof="0" dirty="0" err="1"/>
              <a:t>Seventh</a:t>
            </a:r>
            <a:r>
              <a:rPr lang="ru-RU" dirty="0"/>
              <a:t> </a:t>
            </a:r>
            <a:r>
              <a:rPr lang="ru-RU" dirty="0" err="1"/>
              <a:t>level</a:t>
            </a:r>
            <a:endParaRPr lang="ru-RU" dirty="0"/>
          </a:p>
          <a:p>
            <a:pPr lvl="7"/>
            <a:r>
              <a:rPr lang="ru-RU" dirty="0" err="1"/>
              <a:t>Eight</a:t>
            </a:r>
            <a:r>
              <a:rPr lang="ru-RU" dirty="0"/>
              <a:t> </a:t>
            </a:r>
            <a:r>
              <a:rPr lang="ru-RU" dirty="0" err="1"/>
              <a:t>level</a:t>
            </a:r>
            <a:endParaRPr lang="ru-RU" dirty="0"/>
          </a:p>
          <a:p>
            <a:pPr lvl="8"/>
            <a:r>
              <a:rPr lang="ru-RU" dirty="0" err="1"/>
              <a:t>Ninth</a:t>
            </a:r>
            <a:r>
              <a:rPr lang="ru-RU" dirty="0"/>
              <a:t> </a:t>
            </a:r>
            <a:r>
              <a:rPr lang="ru-RU" dirty="0" err="1"/>
              <a:t>level</a:t>
            </a:r>
            <a:endParaRPr lang="ru-RU" dirty="0"/>
          </a:p>
        </p:txBody>
      </p:sp>
      <p:sp>
        <p:nvSpPr>
          <p:cNvPr id="11" name="Textplatzhalter 2"/>
          <p:cNvSpPr>
            <a:spLocks noGrp="1"/>
          </p:cNvSpPr>
          <p:nvPr>
            <p:ph type="body" idx="1" hasCustomPrompt="1"/>
          </p:nvPr>
        </p:nvSpPr>
        <p:spPr>
          <a:xfrm>
            <a:off x="448945" y="803238"/>
            <a:ext cx="9794617" cy="662505"/>
          </a:xfrm>
          <a:prstGeom prst="rect">
            <a:avLst/>
          </a:prstGeom>
          <a:noFill/>
        </p:spPr>
        <p:txBody>
          <a:bodyPr anchor="t"/>
          <a:lstStyle>
            <a:lvl1pPr marL="0" marR="0" indent="0" algn="l" defTabSz="829097" rtl="0" eaLnBrk="1" fontAlgn="auto" latinLnBrk="0" hangingPunct="1">
              <a:lnSpc>
                <a:spcPct val="100000"/>
              </a:lnSpc>
              <a:spcBef>
                <a:spcPts val="0"/>
              </a:spcBef>
              <a:spcAft>
                <a:spcPts val="0"/>
              </a:spcAft>
              <a:buClr>
                <a:schemeClr val="tx2"/>
              </a:buClr>
              <a:buSzTx/>
              <a:buFontTx/>
              <a:buNone/>
              <a:tabLst/>
              <a:defRPr lang="en-GB" sz="1687" b="0" kern="1200" dirty="0" smtClean="0">
                <a:solidFill>
                  <a:srgbClr val="575757"/>
                </a:solidFill>
                <a:latin typeface="+mn-lt"/>
                <a:ea typeface="+mn-ea"/>
                <a:cs typeface="+mn-cs"/>
              </a:defRPr>
            </a:lvl1pPr>
            <a:lvl2pPr marL="377147" indent="0">
              <a:buNone/>
              <a:defRPr sz="1687" b="1"/>
            </a:lvl2pPr>
            <a:lvl3pPr marL="754290" indent="0">
              <a:buNone/>
              <a:defRPr sz="1462" b="1"/>
            </a:lvl3pPr>
            <a:lvl4pPr marL="1131438" indent="0">
              <a:buNone/>
              <a:defRPr sz="1350" b="1"/>
            </a:lvl4pPr>
            <a:lvl5pPr marL="1508584" indent="0">
              <a:buNone/>
              <a:defRPr sz="1350" b="1"/>
            </a:lvl5pPr>
            <a:lvl6pPr marL="1885731" indent="0">
              <a:buNone/>
              <a:defRPr sz="1350" b="1"/>
            </a:lvl6pPr>
            <a:lvl7pPr marL="2262878" indent="0">
              <a:buNone/>
              <a:defRPr sz="1350" b="1"/>
            </a:lvl7pPr>
            <a:lvl8pPr marL="2640024" indent="0">
              <a:buNone/>
              <a:defRPr sz="1350" b="1"/>
            </a:lvl8pPr>
            <a:lvl9pPr marL="3017169" indent="0">
              <a:buNone/>
              <a:defRPr sz="1350" b="1"/>
            </a:lvl9pPr>
          </a:lstStyle>
          <a:p>
            <a:pPr marL="0" lvl="0" indent="0" algn="l" defTabSz="829097" rtl="0" eaLnBrk="1" latinLnBrk="0" hangingPunct="1">
              <a:lnSpc>
                <a:spcPct val="100000"/>
              </a:lnSpc>
              <a:spcBef>
                <a:spcPts val="0"/>
              </a:spcBef>
              <a:buClr>
                <a:schemeClr val="tx2"/>
              </a:buClr>
              <a:buFontTx/>
              <a:buNone/>
            </a:pPr>
            <a:r>
              <a:rPr lang="ru-RU" dirty="0" err="1"/>
              <a:t>Click</a:t>
            </a:r>
            <a:r>
              <a:rPr lang="ru-RU" dirty="0"/>
              <a:t> </a:t>
            </a:r>
            <a:r>
              <a:rPr lang="ru-RU" dirty="0" err="1"/>
              <a:t>here</a:t>
            </a:r>
            <a:r>
              <a:rPr lang="ru-RU" dirty="0"/>
              <a:t> </a:t>
            </a:r>
            <a:r>
              <a:rPr lang="ru-RU" dirty="0" err="1"/>
              <a:t>to</a:t>
            </a:r>
            <a:r>
              <a:rPr lang="ru-RU" dirty="0"/>
              <a:t> </a:t>
            </a:r>
            <a:r>
              <a:rPr lang="ru-RU" dirty="0" err="1"/>
              <a:t>enter</a:t>
            </a:r>
            <a:r>
              <a:rPr lang="ru-RU" dirty="0"/>
              <a:t> </a:t>
            </a:r>
            <a:r>
              <a:rPr lang="ru-RU" dirty="0" err="1"/>
              <a:t>slide</a:t>
            </a:r>
            <a:r>
              <a:rPr lang="ru-RU" dirty="0"/>
              <a:t> </a:t>
            </a:r>
            <a:r>
              <a:rPr lang="ru-RU" dirty="0" err="1"/>
              <a:t>message</a:t>
            </a:r>
            <a:endParaRPr lang="ru-RU" dirty="0"/>
          </a:p>
        </p:txBody>
      </p:sp>
      <p:sp>
        <p:nvSpPr>
          <p:cNvPr id="4" name="Title 3"/>
          <p:cNvSpPr>
            <a:spLocks noGrp="1"/>
          </p:cNvSpPr>
          <p:nvPr>
            <p:ph type="title"/>
          </p:nvPr>
        </p:nvSpPr>
        <p:spPr/>
        <p:txBody>
          <a:bodyPr/>
          <a:lstStyle/>
          <a:p>
            <a:r>
              <a:rPr lang="ru-RU" dirty="0" err="1"/>
              <a:t>Click</a:t>
            </a:r>
            <a:r>
              <a:rPr lang="ru-RU" dirty="0"/>
              <a:t> </a:t>
            </a:r>
            <a:r>
              <a:rPr lang="ru-RU" dirty="0" err="1"/>
              <a:t>to</a:t>
            </a:r>
            <a:r>
              <a:rPr lang="ru-RU" dirty="0"/>
              <a:t> </a:t>
            </a:r>
            <a:r>
              <a:rPr lang="ru-RU" dirty="0" err="1"/>
              <a:t>edit</a:t>
            </a:r>
            <a:r>
              <a:rPr lang="ru-RU" dirty="0"/>
              <a:t> </a:t>
            </a:r>
            <a:r>
              <a:rPr lang="ru-RU" dirty="0" err="1"/>
              <a:t>Master</a:t>
            </a:r>
            <a:r>
              <a:rPr lang="ru-RU" dirty="0"/>
              <a:t> </a:t>
            </a:r>
            <a:r>
              <a:rPr lang="ru-RU" dirty="0" err="1"/>
              <a:t>title</a:t>
            </a:r>
            <a:r>
              <a:rPr lang="ru-RU" dirty="0"/>
              <a:t> </a:t>
            </a:r>
            <a:r>
              <a:rPr lang="ru-RU" dirty="0" err="1"/>
              <a:t>style</a:t>
            </a:r>
            <a:endParaRPr lang="ru-RU" dirty="0"/>
          </a:p>
        </p:txBody>
      </p:sp>
      <p:sp>
        <p:nvSpPr>
          <p:cNvPr id="10" name="Fußzeilenplatzhalter 7"/>
          <p:cNvSpPr txBox="1">
            <a:spLocks/>
          </p:cNvSpPr>
          <p:nvPr/>
        </p:nvSpPr>
        <p:spPr>
          <a:xfrm>
            <a:off x="448277" y="7182040"/>
            <a:ext cx="1890558" cy="169713"/>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290"/>
            <a:r>
              <a:rPr lang="ru-RU" sz="675" dirty="0">
                <a:solidFill>
                  <a:schemeClr val="tx1"/>
                </a:solidFill>
              </a:rPr>
              <a:t>© 2017 Deloitte </a:t>
            </a:r>
            <a:r>
              <a:rPr lang="ru-RU" sz="675" dirty="0" err="1">
                <a:solidFill>
                  <a:schemeClr val="tx1"/>
                </a:solidFill>
              </a:rPr>
              <a:t>Consulting</a:t>
            </a:r>
            <a:r>
              <a:rPr lang="ru-RU" sz="675" dirty="0">
                <a:solidFill>
                  <a:schemeClr val="tx1"/>
                </a:solidFill>
              </a:rPr>
              <a:t> LLC</a:t>
            </a:r>
          </a:p>
        </p:txBody>
      </p:sp>
      <p:sp>
        <p:nvSpPr>
          <p:cNvPr id="13" name="Slide Number Placeholder 26"/>
          <p:cNvSpPr>
            <a:spLocks noGrp="1"/>
          </p:cNvSpPr>
          <p:nvPr>
            <p:ph type="sldNum" sz="quarter" idx="4"/>
          </p:nvPr>
        </p:nvSpPr>
        <p:spPr>
          <a:xfrm>
            <a:off x="10054940" y="7197954"/>
            <a:ext cx="183831" cy="103847"/>
          </a:xfrm>
          <a:prstGeom prst="rect">
            <a:avLst/>
          </a:prstGeom>
        </p:spPr>
        <p:txBody>
          <a:bodyPr vert="horz" wrap="square" lIns="0" tIns="0" rIns="0" bIns="0" rtlCol="0" anchor="ctr">
            <a:spAutoFit/>
          </a:bodyPr>
          <a:lstStyle>
            <a:lvl1pPr algn="r">
              <a:defRPr sz="675">
                <a:solidFill>
                  <a:schemeClr val="tx1"/>
                </a:solidFill>
              </a:defRPr>
            </a:lvl1pPr>
          </a:lstStyle>
          <a:p>
            <a:fld id="{E7E69083-84D8-4E59-86E6-37E14A15C756}" type="slidenum">
              <a:rPr lang="ru-RU" smtClean="0"/>
              <a:pPr/>
              <a:t>‹#›</a:t>
            </a:fld>
            <a:endParaRPr lang="ru-RU" dirty="0"/>
          </a:p>
        </p:txBody>
      </p:sp>
      <p:sp>
        <p:nvSpPr>
          <p:cNvPr id="14" name="Footer Placeholder 2"/>
          <p:cNvSpPr>
            <a:spLocks noGrp="1"/>
          </p:cNvSpPr>
          <p:nvPr>
            <p:ph type="ftr" sz="quarter" idx="3"/>
          </p:nvPr>
        </p:nvSpPr>
        <p:spPr>
          <a:xfrm>
            <a:off x="6117267" y="7197954"/>
            <a:ext cx="3681603" cy="103847"/>
          </a:xfrm>
          <a:prstGeom prst="rect">
            <a:avLst/>
          </a:prstGeom>
        </p:spPr>
        <p:txBody>
          <a:bodyPr vert="horz" wrap="square" lIns="0" tIns="0" rIns="0" bIns="0" rtlCol="0" anchor="ctr">
            <a:spAutoFit/>
          </a:bodyPr>
          <a:lstStyle>
            <a:lvl1pPr algn="r">
              <a:defRPr sz="675">
                <a:solidFill>
                  <a:schemeClr val="tx1"/>
                </a:solidFill>
              </a:defRPr>
            </a:lvl1pPr>
          </a:lstStyle>
          <a:p>
            <a:endParaRPr lang="ru-RU" dirty="0"/>
          </a:p>
        </p:txBody>
      </p:sp>
    </p:spTree>
    <p:extLst>
      <p:ext uri="{BB962C8B-B14F-4D97-AF65-F5344CB8AC3E}">
        <p14:creationId xmlns:p14="http://schemas.microsoft.com/office/powerpoint/2010/main" val="3695577875"/>
      </p:ext>
    </p:extLst>
  </p:cSld>
  <p:clrMapOvr>
    <a:masterClrMapping/>
  </p:clrMapOvr>
  <p:extLst mod="1">
    <p:ext uri="{DCECCB84-F9BA-43D5-87BE-67443E8EF086}">
      <p15:sldGuideLst xmlns:p15="http://schemas.microsoft.com/office/powerpoint/2012/main"/>
    </p:ext>
  </p:extLst>
</p:sldLayout>
</file>

<file path=ppt/slideLayouts/slideLayout173.xml><?xml version="1.0" encoding="utf-8"?>
<p:sldLayout xmlns:a="http://schemas.openxmlformats.org/drawingml/2006/main" xmlns:r="http://schemas.openxmlformats.org/officeDocument/2006/relationships" xmlns:p="http://schemas.openxmlformats.org/presentationml/2006/main">
  <p:cSld name="27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nvPr>
        </p:nvGraphicFramePr>
        <p:xfrm>
          <a:off x="1395" y="1775"/>
          <a:ext cx="1391" cy="1749"/>
        </p:xfrm>
        <a:graphic>
          <a:graphicData uri="http://schemas.openxmlformats.org/presentationml/2006/ole">
            <mc:AlternateContent xmlns:mc="http://schemas.openxmlformats.org/markup-compatibility/2006">
              <mc:Choice xmlns:v="urn:schemas-microsoft-com:vml" Requires="v">
                <p:oleObj spid="_x0000_s2880086" name="think-cell Slide" r:id="rId4" imgW="594" imgH="595" progId="TCLayout.ActiveDocument.1">
                  <p:embed/>
                </p:oleObj>
              </mc:Choice>
              <mc:Fallback>
                <p:oleObj name="think-cell Slide" r:id="rId4" imgW="594" imgH="595" progId="TCLayout.ActiveDocument.1">
                  <p:embed/>
                  <p:pic>
                    <p:nvPicPr>
                      <p:cNvPr id="3" name="Object 2" hidden="1"/>
                      <p:cNvPicPr/>
                      <p:nvPr/>
                    </p:nvPicPr>
                    <p:blipFill>
                      <a:blip r:embed="rId5"/>
                      <a:stretch>
                        <a:fillRect/>
                      </a:stretch>
                    </p:blipFill>
                    <p:spPr>
                      <a:xfrm>
                        <a:off x="1395" y="1775"/>
                        <a:ext cx="1391" cy="1749"/>
                      </a:xfrm>
                      <a:prstGeom prst="rect">
                        <a:avLst/>
                      </a:prstGeom>
                    </p:spPr>
                  </p:pic>
                </p:oleObj>
              </mc:Fallback>
            </mc:AlternateContent>
          </a:graphicData>
        </a:graphic>
      </p:graphicFrame>
      <p:sp>
        <p:nvSpPr>
          <p:cNvPr id="8" name="Textplatzhalter 2"/>
          <p:cNvSpPr>
            <a:spLocks noGrp="1"/>
          </p:cNvSpPr>
          <p:nvPr>
            <p:ph type="body" idx="1" hasCustomPrompt="1"/>
          </p:nvPr>
        </p:nvSpPr>
        <p:spPr>
          <a:xfrm>
            <a:off x="448945" y="803238"/>
            <a:ext cx="9794617" cy="662505"/>
          </a:xfrm>
          <a:prstGeom prst="rect">
            <a:avLst/>
          </a:prstGeom>
          <a:noFill/>
        </p:spPr>
        <p:txBody>
          <a:bodyPr anchor="t"/>
          <a:lstStyle>
            <a:lvl1pPr marL="0" marR="0" indent="0" algn="l" defTabSz="829097" rtl="0" eaLnBrk="1" fontAlgn="auto" latinLnBrk="0" hangingPunct="1">
              <a:lnSpc>
                <a:spcPct val="100000"/>
              </a:lnSpc>
              <a:spcBef>
                <a:spcPts val="0"/>
              </a:spcBef>
              <a:spcAft>
                <a:spcPts val="0"/>
              </a:spcAft>
              <a:buClr>
                <a:schemeClr val="tx2"/>
              </a:buClr>
              <a:buSzTx/>
              <a:buFontTx/>
              <a:buNone/>
              <a:tabLst/>
              <a:defRPr lang="en-GB" sz="1687" b="0" kern="1200" dirty="0" smtClean="0">
                <a:solidFill>
                  <a:srgbClr val="575757"/>
                </a:solidFill>
                <a:latin typeface="+mn-lt"/>
                <a:ea typeface="+mn-ea"/>
                <a:cs typeface="+mn-cs"/>
              </a:defRPr>
            </a:lvl1pPr>
            <a:lvl2pPr marL="377147" indent="0">
              <a:buNone/>
              <a:defRPr sz="1687" b="1"/>
            </a:lvl2pPr>
            <a:lvl3pPr marL="754290" indent="0">
              <a:buNone/>
              <a:defRPr sz="1462" b="1"/>
            </a:lvl3pPr>
            <a:lvl4pPr marL="1131438" indent="0">
              <a:buNone/>
              <a:defRPr sz="1350" b="1"/>
            </a:lvl4pPr>
            <a:lvl5pPr marL="1508584" indent="0">
              <a:buNone/>
              <a:defRPr sz="1350" b="1"/>
            </a:lvl5pPr>
            <a:lvl6pPr marL="1885731" indent="0">
              <a:buNone/>
              <a:defRPr sz="1350" b="1"/>
            </a:lvl6pPr>
            <a:lvl7pPr marL="2262878" indent="0">
              <a:buNone/>
              <a:defRPr sz="1350" b="1"/>
            </a:lvl7pPr>
            <a:lvl8pPr marL="2640024" indent="0">
              <a:buNone/>
              <a:defRPr sz="1350" b="1"/>
            </a:lvl8pPr>
            <a:lvl9pPr marL="3017169" indent="0">
              <a:buNone/>
              <a:defRPr sz="1350" b="1"/>
            </a:lvl9pPr>
          </a:lstStyle>
          <a:p>
            <a:pPr marL="0" lvl="0" indent="0" algn="l" defTabSz="829097" rtl="0" eaLnBrk="1" latinLnBrk="0" hangingPunct="1">
              <a:lnSpc>
                <a:spcPct val="100000"/>
              </a:lnSpc>
              <a:spcBef>
                <a:spcPts val="0"/>
              </a:spcBef>
              <a:buClr>
                <a:schemeClr val="tx2"/>
              </a:buClr>
              <a:buFontTx/>
              <a:buNone/>
            </a:pPr>
            <a:r>
              <a:rPr lang="ru-RU" dirty="0" err="1"/>
              <a:t>Click</a:t>
            </a:r>
            <a:r>
              <a:rPr lang="ru-RU" dirty="0"/>
              <a:t> </a:t>
            </a:r>
            <a:r>
              <a:rPr lang="ru-RU" dirty="0" err="1"/>
              <a:t>here</a:t>
            </a:r>
            <a:r>
              <a:rPr lang="ru-RU" dirty="0"/>
              <a:t> </a:t>
            </a:r>
            <a:r>
              <a:rPr lang="ru-RU" dirty="0" err="1"/>
              <a:t>to</a:t>
            </a:r>
            <a:r>
              <a:rPr lang="ru-RU" dirty="0"/>
              <a:t> </a:t>
            </a:r>
            <a:r>
              <a:rPr lang="ru-RU" dirty="0" err="1"/>
              <a:t>enter</a:t>
            </a:r>
            <a:r>
              <a:rPr lang="ru-RU" dirty="0"/>
              <a:t> </a:t>
            </a:r>
            <a:r>
              <a:rPr lang="ru-RU" dirty="0" err="1"/>
              <a:t>slide</a:t>
            </a:r>
            <a:r>
              <a:rPr lang="ru-RU" dirty="0"/>
              <a:t> </a:t>
            </a:r>
            <a:r>
              <a:rPr lang="ru-RU" dirty="0" err="1"/>
              <a:t>message</a:t>
            </a:r>
            <a:endParaRPr lang="ru-RU" dirty="0"/>
          </a:p>
        </p:txBody>
      </p:sp>
      <p:sp>
        <p:nvSpPr>
          <p:cNvPr id="2" name="Title 1"/>
          <p:cNvSpPr>
            <a:spLocks noGrp="1"/>
          </p:cNvSpPr>
          <p:nvPr>
            <p:ph type="title"/>
          </p:nvPr>
        </p:nvSpPr>
        <p:spPr/>
        <p:txBody>
          <a:bodyPr/>
          <a:lstStyle/>
          <a:p>
            <a:r>
              <a:rPr lang="ru-RU" dirty="0" err="1"/>
              <a:t>Click</a:t>
            </a:r>
            <a:r>
              <a:rPr lang="ru-RU" dirty="0"/>
              <a:t> </a:t>
            </a:r>
            <a:r>
              <a:rPr lang="ru-RU" dirty="0" err="1"/>
              <a:t>to</a:t>
            </a:r>
            <a:r>
              <a:rPr lang="ru-RU" dirty="0"/>
              <a:t> </a:t>
            </a:r>
            <a:r>
              <a:rPr lang="ru-RU" dirty="0" err="1"/>
              <a:t>edit</a:t>
            </a:r>
            <a:r>
              <a:rPr lang="ru-RU" dirty="0"/>
              <a:t> </a:t>
            </a:r>
            <a:r>
              <a:rPr lang="ru-RU" dirty="0" err="1"/>
              <a:t>Master</a:t>
            </a:r>
            <a:r>
              <a:rPr lang="ru-RU" dirty="0"/>
              <a:t> </a:t>
            </a:r>
            <a:r>
              <a:rPr lang="ru-RU" dirty="0" err="1"/>
              <a:t>title</a:t>
            </a:r>
            <a:r>
              <a:rPr lang="ru-RU" dirty="0"/>
              <a:t> </a:t>
            </a:r>
            <a:r>
              <a:rPr lang="ru-RU" dirty="0" err="1"/>
              <a:t>style</a:t>
            </a:r>
            <a:endParaRPr lang="ru-RU" dirty="0"/>
          </a:p>
        </p:txBody>
      </p:sp>
      <p:sp>
        <p:nvSpPr>
          <p:cNvPr id="10" name="Slide Number Placeholder 26"/>
          <p:cNvSpPr>
            <a:spLocks noGrp="1"/>
          </p:cNvSpPr>
          <p:nvPr>
            <p:ph type="sldNum" sz="quarter" idx="4"/>
          </p:nvPr>
        </p:nvSpPr>
        <p:spPr>
          <a:xfrm>
            <a:off x="10054940" y="7197954"/>
            <a:ext cx="183831" cy="103847"/>
          </a:xfrm>
          <a:prstGeom prst="rect">
            <a:avLst/>
          </a:prstGeom>
        </p:spPr>
        <p:txBody>
          <a:bodyPr vert="horz" wrap="square" lIns="0" tIns="0" rIns="0" bIns="0" rtlCol="0" anchor="ctr">
            <a:spAutoFit/>
          </a:bodyPr>
          <a:lstStyle>
            <a:lvl1pPr algn="r">
              <a:defRPr sz="675">
                <a:solidFill>
                  <a:schemeClr val="tx1"/>
                </a:solidFill>
              </a:defRPr>
            </a:lvl1pPr>
          </a:lstStyle>
          <a:p>
            <a:fld id="{E7E69083-84D8-4E59-86E6-37E14A15C756}" type="slidenum">
              <a:rPr lang="ru-RU" smtClean="0"/>
              <a:pPr/>
              <a:t>‹#›</a:t>
            </a:fld>
            <a:endParaRPr lang="ru-RU" dirty="0"/>
          </a:p>
        </p:txBody>
      </p:sp>
      <p:sp>
        <p:nvSpPr>
          <p:cNvPr id="12" name="Footer Placeholder 2"/>
          <p:cNvSpPr>
            <a:spLocks noGrp="1"/>
          </p:cNvSpPr>
          <p:nvPr>
            <p:ph type="ftr" sz="quarter" idx="3"/>
          </p:nvPr>
        </p:nvSpPr>
        <p:spPr>
          <a:xfrm>
            <a:off x="6117267" y="7197954"/>
            <a:ext cx="3681603" cy="103847"/>
          </a:xfrm>
          <a:prstGeom prst="rect">
            <a:avLst/>
          </a:prstGeom>
        </p:spPr>
        <p:txBody>
          <a:bodyPr vert="horz" wrap="square" lIns="0" tIns="0" rIns="0" bIns="0" rtlCol="0" anchor="ctr">
            <a:spAutoFit/>
          </a:bodyPr>
          <a:lstStyle>
            <a:lvl1pPr algn="r">
              <a:defRPr sz="675">
                <a:solidFill>
                  <a:schemeClr val="tx1"/>
                </a:solidFill>
              </a:defRPr>
            </a:lvl1pPr>
          </a:lstStyle>
          <a:p>
            <a:endParaRPr lang="ru-RU" dirty="0"/>
          </a:p>
        </p:txBody>
      </p:sp>
      <p:sp>
        <p:nvSpPr>
          <p:cNvPr id="9" name="Fußzeilenplatzhalter 7"/>
          <p:cNvSpPr txBox="1">
            <a:spLocks/>
          </p:cNvSpPr>
          <p:nvPr/>
        </p:nvSpPr>
        <p:spPr>
          <a:xfrm>
            <a:off x="448277" y="7182040"/>
            <a:ext cx="1890558" cy="169713"/>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290"/>
            <a:r>
              <a:rPr lang="ru-RU" sz="675" dirty="0">
                <a:solidFill>
                  <a:schemeClr val="tx1"/>
                </a:solidFill>
              </a:rPr>
              <a:t>© 2017 Deloitte </a:t>
            </a:r>
            <a:r>
              <a:rPr lang="ru-RU" sz="675" dirty="0" err="1">
                <a:solidFill>
                  <a:schemeClr val="tx1"/>
                </a:solidFill>
              </a:rPr>
              <a:t>Consulting</a:t>
            </a:r>
            <a:r>
              <a:rPr lang="ru-RU" sz="675" dirty="0">
                <a:solidFill>
                  <a:schemeClr val="tx1"/>
                </a:solidFill>
              </a:rPr>
              <a:t> LLC</a:t>
            </a:r>
          </a:p>
        </p:txBody>
      </p:sp>
    </p:spTree>
    <p:extLst>
      <p:ext uri="{BB962C8B-B14F-4D97-AF65-F5344CB8AC3E}">
        <p14:creationId xmlns:p14="http://schemas.microsoft.com/office/powerpoint/2010/main" val="3259336563"/>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801886" y="1237197"/>
            <a:ext cx="9088041" cy="2631887"/>
          </a:xfrm>
        </p:spPr>
        <p:txBody>
          <a:bodyPr anchor="b"/>
          <a:lstStyle>
            <a:lvl1pPr algn="ctr">
              <a:defRPr sz="6614"/>
            </a:lvl1pPr>
          </a:lstStyle>
          <a:p>
            <a:r>
              <a:rPr lang="ru-RU" smtClean="0"/>
              <a:t>Образец заголовка</a:t>
            </a:r>
            <a:endParaRPr lang="en-US" dirty="0"/>
          </a:p>
        </p:txBody>
      </p:sp>
      <p:sp>
        <p:nvSpPr>
          <p:cNvPr id="3" name="Subtitle 2"/>
          <p:cNvSpPr>
            <a:spLocks noGrp="1"/>
          </p:cNvSpPr>
          <p:nvPr>
            <p:ph type="subTitle" idx="1"/>
          </p:nvPr>
        </p:nvSpPr>
        <p:spPr>
          <a:xfrm>
            <a:off x="1336477" y="3970580"/>
            <a:ext cx="8018860" cy="1825171"/>
          </a:xfrm>
        </p:spPr>
        <p:txBody>
          <a:bodyPr/>
          <a:lstStyle>
            <a:lvl1pPr marL="0" indent="0" algn="ctr">
              <a:buNone/>
              <a:defRPr sz="2646"/>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C843749-CA84-40A0-825F-312DDC770EEF}" type="slidenum">
              <a:rPr lang="ru-RU" smtClean="0"/>
              <a:t>‹#›</a:t>
            </a:fld>
            <a:endParaRPr lang="ru-RU"/>
          </a:p>
        </p:txBody>
      </p:sp>
    </p:spTree>
    <p:extLst>
      <p:ext uri="{BB962C8B-B14F-4D97-AF65-F5344CB8AC3E}">
        <p14:creationId xmlns:p14="http://schemas.microsoft.com/office/powerpoint/2010/main" val="1797449034"/>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pPr>
              <a:defRPr/>
            </a:pPr>
            <a:fld id="{63FFBC8F-0DFA-43F2-9823-5AD16F40ACB4}" type="slidenum">
              <a:rPr lang="ru-RU" smtClean="0"/>
              <a:pPr>
                <a:defRPr/>
              </a:pPr>
              <a:t>‹#›</a:t>
            </a:fld>
            <a:r>
              <a:rPr lang="ru-RU" smtClean="0"/>
              <a:t> </a:t>
            </a:r>
            <a:endParaRPr lang="ru-RU"/>
          </a:p>
        </p:txBody>
      </p:sp>
    </p:spTree>
    <p:extLst>
      <p:ext uri="{BB962C8B-B14F-4D97-AF65-F5344CB8AC3E}">
        <p14:creationId xmlns:p14="http://schemas.microsoft.com/office/powerpoint/2010/main" val="3123860721"/>
      </p:ext>
    </p:extLst>
  </p:cSld>
  <p:clrMapOvr>
    <a:masterClrMapping/>
  </p:clrMapOvr>
  <p:hf hdr="0" ftr="0" dt="0"/>
</p:sldLayout>
</file>

<file path=ppt/slideLayouts/slideLayout17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9494" y="1884671"/>
            <a:ext cx="9221689" cy="3144614"/>
          </a:xfrm>
        </p:spPr>
        <p:txBody>
          <a:bodyPr anchor="b"/>
          <a:lstStyle>
            <a:lvl1pPr>
              <a:defRPr sz="6614"/>
            </a:lvl1pPr>
          </a:lstStyle>
          <a:p>
            <a:r>
              <a:rPr lang="ru-RU" smtClean="0"/>
              <a:t>Образец заголовка</a:t>
            </a:r>
            <a:endParaRPr lang="en-US" dirty="0"/>
          </a:p>
        </p:txBody>
      </p:sp>
      <p:sp>
        <p:nvSpPr>
          <p:cNvPr id="3" name="Text Placeholder 2"/>
          <p:cNvSpPr>
            <a:spLocks noGrp="1"/>
          </p:cNvSpPr>
          <p:nvPr>
            <p:ph type="body" idx="1"/>
          </p:nvPr>
        </p:nvSpPr>
        <p:spPr>
          <a:xfrm>
            <a:off x="729494" y="5059035"/>
            <a:ext cx="9221689" cy="1653678"/>
          </a:xfrm>
        </p:spPr>
        <p:txBody>
          <a:bodyPr/>
          <a:lstStyle>
            <a:lvl1pPr marL="0" indent="0">
              <a:buNone/>
              <a:defRPr sz="2646">
                <a:solidFill>
                  <a:schemeClr val="tx1"/>
                </a:solidFill>
              </a:defRPr>
            </a:lvl1pPr>
            <a:lvl2pPr marL="503972" indent="0">
              <a:buNone/>
              <a:defRPr sz="2205">
                <a:solidFill>
                  <a:schemeClr val="tx1">
                    <a:tint val="75000"/>
                  </a:schemeClr>
                </a:solidFill>
              </a:defRPr>
            </a:lvl2pPr>
            <a:lvl3pPr marL="1007943" indent="0">
              <a:buNone/>
              <a:defRPr sz="1984">
                <a:solidFill>
                  <a:schemeClr val="tx1">
                    <a:tint val="75000"/>
                  </a:schemeClr>
                </a:solidFill>
              </a:defRPr>
            </a:lvl3pPr>
            <a:lvl4pPr marL="1511915" indent="0">
              <a:buNone/>
              <a:defRPr sz="1764">
                <a:solidFill>
                  <a:schemeClr val="tx1">
                    <a:tint val="75000"/>
                  </a:schemeClr>
                </a:solidFill>
              </a:defRPr>
            </a:lvl4pPr>
            <a:lvl5pPr marL="2015886" indent="0">
              <a:buNone/>
              <a:defRPr sz="1764">
                <a:solidFill>
                  <a:schemeClr val="tx1">
                    <a:tint val="75000"/>
                  </a:schemeClr>
                </a:solidFill>
              </a:defRPr>
            </a:lvl5pPr>
            <a:lvl6pPr marL="2519858" indent="0">
              <a:buNone/>
              <a:defRPr sz="1764">
                <a:solidFill>
                  <a:schemeClr val="tx1">
                    <a:tint val="75000"/>
                  </a:schemeClr>
                </a:solidFill>
              </a:defRPr>
            </a:lvl6pPr>
            <a:lvl7pPr marL="3023829" indent="0">
              <a:buNone/>
              <a:defRPr sz="1764">
                <a:solidFill>
                  <a:schemeClr val="tx1">
                    <a:tint val="75000"/>
                  </a:schemeClr>
                </a:solidFill>
              </a:defRPr>
            </a:lvl7pPr>
            <a:lvl8pPr marL="3527801" indent="0">
              <a:buNone/>
              <a:defRPr sz="1764">
                <a:solidFill>
                  <a:schemeClr val="tx1">
                    <a:tint val="75000"/>
                  </a:schemeClr>
                </a:solidFill>
              </a:defRPr>
            </a:lvl8pPr>
            <a:lvl9pPr marL="4031772" indent="0">
              <a:buNone/>
              <a:defRPr sz="1764">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pPr>
              <a:defRPr/>
            </a:pPr>
            <a:fld id="{9BBAA345-C04B-43F2-B482-8F73DB82F7A6}" type="slidenum">
              <a:rPr lang="ru-RU" smtClean="0"/>
              <a:pPr>
                <a:defRPr/>
              </a:pPr>
              <a:t>‹#›</a:t>
            </a:fld>
            <a:r>
              <a:rPr lang="ru-RU" smtClean="0"/>
              <a:t> </a:t>
            </a:r>
            <a:endParaRPr lang="ru-RU"/>
          </a:p>
        </p:txBody>
      </p:sp>
    </p:spTree>
    <p:extLst>
      <p:ext uri="{BB962C8B-B14F-4D97-AF65-F5344CB8AC3E}">
        <p14:creationId xmlns:p14="http://schemas.microsoft.com/office/powerpoint/2010/main" val="31672036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735062" y="2012414"/>
            <a:ext cx="4544021" cy="4796544"/>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412730" y="2012414"/>
            <a:ext cx="4544021" cy="4796544"/>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pPr>
              <a:defRPr/>
            </a:pPr>
            <a:fld id="{92779363-4EC6-4A87-8191-B0E76E3500A1}" type="slidenum">
              <a:rPr lang="ru-RU" smtClean="0"/>
              <a:pPr>
                <a:defRPr/>
              </a:pPr>
              <a:t>‹#›</a:t>
            </a:fld>
            <a:r>
              <a:rPr lang="ru-RU" smtClean="0"/>
              <a:t> </a:t>
            </a:r>
            <a:endParaRPr lang="ru-RU"/>
          </a:p>
        </p:txBody>
      </p:sp>
    </p:spTree>
    <p:extLst>
      <p:ext uri="{BB962C8B-B14F-4D97-AF65-F5344CB8AC3E}">
        <p14:creationId xmlns:p14="http://schemas.microsoft.com/office/powerpoint/2010/main" val="9661582"/>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736455" y="402484"/>
            <a:ext cx="9221689" cy="1461188"/>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736456" y="1853171"/>
            <a:ext cx="4523137"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ru-RU" smtClean="0"/>
              <a:t>Образец текста</a:t>
            </a:r>
          </a:p>
        </p:txBody>
      </p:sp>
      <p:sp>
        <p:nvSpPr>
          <p:cNvPr id="4" name="Content Placeholder 3"/>
          <p:cNvSpPr>
            <a:spLocks noGrp="1"/>
          </p:cNvSpPr>
          <p:nvPr>
            <p:ph sz="half" idx="2"/>
          </p:nvPr>
        </p:nvSpPr>
        <p:spPr>
          <a:xfrm>
            <a:off x="736456" y="2761381"/>
            <a:ext cx="4523137" cy="40615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412731" y="1853171"/>
            <a:ext cx="4545413"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ru-RU" smtClean="0"/>
              <a:t>Образец текста</a:t>
            </a:r>
          </a:p>
        </p:txBody>
      </p:sp>
      <p:sp>
        <p:nvSpPr>
          <p:cNvPr id="6" name="Content Placeholder 5"/>
          <p:cNvSpPr>
            <a:spLocks noGrp="1"/>
          </p:cNvSpPr>
          <p:nvPr>
            <p:ph sz="quarter" idx="4"/>
          </p:nvPr>
        </p:nvSpPr>
        <p:spPr>
          <a:xfrm>
            <a:off x="5412731" y="2761381"/>
            <a:ext cx="4545413" cy="40615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pPr>
              <a:defRPr/>
            </a:pPr>
            <a:fld id="{565BCE1F-CA94-4BB4-B4AF-BD39BD8A2174}" type="slidenum">
              <a:rPr lang="ru-RU" smtClean="0"/>
              <a:pPr>
                <a:defRPr/>
              </a:pPr>
              <a:t>‹#›</a:t>
            </a:fld>
            <a:r>
              <a:rPr lang="ru-RU" smtClean="0"/>
              <a:t> </a:t>
            </a:r>
            <a:endParaRPr lang="ru-RU"/>
          </a:p>
        </p:txBody>
      </p:sp>
    </p:spTree>
    <p:extLst>
      <p:ext uri="{BB962C8B-B14F-4D97-AF65-F5344CB8AC3E}">
        <p14:creationId xmlns:p14="http://schemas.microsoft.com/office/powerpoint/2010/main" val="2285392253"/>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pPr>
              <a:defRPr/>
            </a:pPr>
            <a:fld id="{3BF47C4D-D269-4939-8201-460055B3D2F5}" type="slidenum">
              <a:rPr lang="ru-RU" smtClean="0"/>
              <a:pPr>
                <a:defRPr/>
              </a:pPr>
              <a:t>‹#›</a:t>
            </a:fld>
            <a:r>
              <a:rPr lang="ru-RU" smtClean="0"/>
              <a:t> </a:t>
            </a:r>
            <a:endParaRPr lang="ru-RU"/>
          </a:p>
        </p:txBody>
      </p:sp>
    </p:spTree>
    <p:extLst>
      <p:ext uri="{BB962C8B-B14F-4D97-AF65-F5344CB8AC3E}">
        <p14:creationId xmlns:p14="http://schemas.microsoft.com/office/powerpoint/2010/main" val="1246564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80"/>
          <p:cNvSpPr>
            <a:spLocks noGrp="1" noChangeArrowheads="1"/>
          </p:cNvSpPr>
          <p:nvPr>
            <p:ph type="sldNum" sz="quarter" idx="10"/>
            <p:custDataLst>
              <p:tags r:id="rId1"/>
            </p:custDataLst>
          </p:nvPr>
        </p:nvSpPr>
        <p:spPr>
          <a:ln/>
        </p:spPr>
        <p:txBody>
          <a:bodyPr/>
          <a:lstStyle>
            <a:lvl1pPr>
              <a:defRPr/>
            </a:lvl1pPr>
          </a:lstStyle>
          <a:p>
            <a:pPr>
              <a:defRPr/>
            </a:pPr>
            <a:fld id="{85C88409-6395-4B00-8471-FF9A9AD8C707}" type="slidenum">
              <a:rPr lang="ru-RU"/>
              <a:pPr>
                <a:defRPr/>
              </a:pPr>
              <a:t>‹#›</a:t>
            </a:fld>
            <a:r>
              <a:rPr lang="ru-RU"/>
              <a:t> </a:t>
            </a: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pPr>
              <a:defRPr/>
            </a:pPr>
            <a:fld id="{85C88409-6395-4B00-8471-FF9A9AD8C707}" type="slidenum">
              <a:rPr lang="ru-RU" smtClean="0"/>
              <a:pPr>
                <a:defRPr/>
              </a:pPr>
              <a:t>‹#›</a:t>
            </a:fld>
            <a:r>
              <a:rPr lang="ru-RU" smtClean="0"/>
              <a:t> </a:t>
            </a:r>
            <a:endParaRPr lang="ru-RU"/>
          </a:p>
        </p:txBody>
      </p:sp>
    </p:spTree>
    <p:extLst>
      <p:ext uri="{BB962C8B-B14F-4D97-AF65-F5344CB8AC3E}">
        <p14:creationId xmlns:p14="http://schemas.microsoft.com/office/powerpoint/2010/main" val="977364463"/>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ru-RU" smtClean="0"/>
              <a:t>Образец заголовка</a:t>
            </a:r>
            <a:endParaRPr lang="en-US" dirty="0"/>
          </a:p>
        </p:txBody>
      </p:sp>
      <p:sp>
        <p:nvSpPr>
          <p:cNvPr id="3" name="Content Placeholder 2"/>
          <p:cNvSpPr>
            <a:spLocks noGrp="1"/>
          </p:cNvSpPr>
          <p:nvPr>
            <p:ph idx="1"/>
          </p:nvPr>
        </p:nvSpPr>
        <p:spPr>
          <a:xfrm>
            <a:off x="4545413" y="1088455"/>
            <a:ext cx="5412730" cy="5372269"/>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ru-RU" smtClean="0"/>
              <a:t>Образец текста</a:t>
            </a:r>
          </a:p>
        </p:txBody>
      </p:sp>
      <p:sp>
        <p:nvSpPr>
          <p:cNvPr id="5" name="Date Placeholder 4"/>
          <p:cNvSpPr>
            <a:spLocks noGrp="1"/>
          </p:cNvSpPr>
          <p:nvPr>
            <p:ph type="dt" sz="half" idx="10"/>
          </p:nvPr>
        </p:nvSpPr>
        <p:spPr/>
        <p:txBody>
          <a:bodyPr/>
          <a:lstStyle/>
          <a:p>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pPr>
              <a:defRPr/>
            </a:pPr>
            <a:fld id="{FA494A10-F29B-4C00-AA50-41E24E7D811E}" type="slidenum">
              <a:rPr lang="ru-RU" smtClean="0"/>
              <a:pPr>
                <a:defRPr/>
              </a:pPr>
              <a:t>‹#›</a:t>
            </a:fld>
            <a:r>
              <a:rPr lang="ru-RU" smtClean="0"/>
              <a:t> </a:t>
            </a:r>
            <a:endParaRPr lang="ru-RU"/>
          </a:p>
        </p:txBody>
      </p:sp>
    </p:spTree>
    <p:extLst>
      <p:ext uri="{BB962C8B-B14F-4D97-AF65-F5344CB8AC3E}">
        <p14:creationId xmlns:p14="http://schemas.microsoft.com/office/powerpoint/2010/main" val="2790713358"/>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4545413" y="1088455"/>
            <a:ext cx="5412730" cy="5372269"/>
          </a:xfrm>
        </p:spPr>
        <p:txBody>
          <a:bodyPr anchor="t"/>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r>
              <a:rPr lang="ru-RU" smtClean="0"/>
              <a:t>Вставка рисунка</a:t>
            </a:r>
            <a:endParaRPr lang="en-US" dirty="0"/>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ru-RU" smtClean="0"/>
              <a:t>Образец текста</a:t>
            </a:r>
          </a:p>
        </p:txBody>
      </p:sp>
      <p:sp>
        <p:nvSpPr>
          <p:cNvPr id="5" name="Date Placeholder 4"/>
          <p:cNvSpPr>
            <a:spLocks noGrp="1"/>
          </p:cNvSpPr>
          <p:nvPr>
            <p:ph type="dt" sz="half" idx="10"/>
          </p:nvPr>
        </p:nvSpPr>
        <p:spPr/>
        <p:txBody>
          <a:bodyPr/>
          <a:lstStyle/>
          <a:p>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pPr>
              <a:defRPr/>
            </a:pPr>
            <a:fld id="{8FFACCBF-1B3D-4234-A9FC-82E51AEB66B4}" type="slidenum">
              <a:rPr lang="ru-RU" smtClean="0"/>
              <a:pPr>
                <a:defRPr/>
              </a:pPr>
              <a:t>‹#›</a:t>
            </a:fld>
            <a:r>
              <a:rPr lang="ru-RU" smtClean="0"/>
              <a:t> </a:t>
            </a:r>
            <a:endParaRPr lang="ru-RU"/>
          </a:p>
        </p:txBody>
      </p:sp>
    </p:spTree>
    <p:extLst>
      <p:ext uri="{BB962C8B-B14F-4D97-AF65-F5344CB8AC3E}">
        <p14:creationId xmlns:p14="http://schemas.microsoft.com/office/powerpoint/2010/main" val="3641813022"/>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pPr>
              <a:defRPr/>
            </a:pPr>
            <a:fld id="{C4CDCA5D-965D-4E74-9506-1D01B77CFC10}" type="slidenum">
              <a:rPr lang="ru-RU" smtClean="0"/>
              <a:pPr>
                <a:defRPr/>
              </a:pPr>
              <a:t>‹#›</a:t>
            </a:fld>
            <a:r>
              <a:rPr lang="ru-RU" smtClean="0"/>
              <a:t> </a:t>
            </a:r>
            <a:endParaRPr lang="ru-RU"/>
          </a:p>
        </p:txBody>
      </p:sp>
    </p:spTree>
    <p:extLst>
      <p:ext uri="{BB962C8B-B14F-4D97-AF65-F5344CB8AC3E}">
        <p14:creationId xmlns:p14="http://schemas.microsoft.com/office/powerpoint/2010/main" val="1272715432"/>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51329" y="402483"/>
            <a:ext cx="2305422" cy="640647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735063" y="402483"/>
            <a:ext cx="6782619" cy="64064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pPr>
              <a:defRPr/>
            </a:pPr>
            <a:fld id="{249761D8-09AE-448D-8EB9-02CDA6793271}" type="slidenum">
              <a:rPr lang="ru-RU" smtClean="0"/>
              <a:pPr>
                <a:defRPr/>
              </a:pPr>
              <a:t>‹#›</a:t>
            </a:fld>
            <a:r>
              <a:rPr lang="ru-RU" smtClean="0"/>
              <a:t> </a:t>
            </a:r>
            <a:endParaRPr lang="ru-RU"/>
          </a:p>
        </p:txBody>
      </p:sp>
    </p:spTree>
    <p:extLst>
      <p:ext uri="{BB962C8B-B14F-4D97-AF65-F5344CB8AC3E}">
        <p14:creationId xmlns:p14="http://schemas.microsoft.com/office/powerpoint/2010/main" val="591516848"/>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userDrawn="1">
  <p:cSld name="1_Заголовок и объект">
    <p:spTree>
      <p:nvGrpSpPr>
        <p:cNvPr id="1" name=""/>
        <p:cNvGrpSpPr/>
        <p:nvPr/>
      </p:nvGrpSpPr>
      <p:grpSpPr>
        <a:xfrm>
          <a:off x="0" y="0"/>
          <a:ext cx="0" cy="0"/>
          <a:chOff x="0" y="0"/>
          <a:chExt cx="0" cy="0"/>
        </a:xfrm>
      </p:grpSpPr>
      <p:sp>
        <p:nvSpPr>
          <p:cNvPr id="6" name="Номер слайда 5"/>
          <p:cNvSpPr>
            <a:spLocks noGrp="1"/>
          </p:cNvSpPr>
          <p:nvPr>
            <p:ph type="sldNum" sz="quarter" idx="12"/>
          </p:nvPr>
        </p:nvSpPr>
        <p:spPr>
          <a:xfrm>
            <a:off x="7472465" y="7006699"/>
            <a:ext cx="2857280" cy="402482"/>
          </a:xfrm>
        </p:spPr>
        <p:txBody>
          <a:bodyPr/>
          <a:lstStyle/>
          <a:p>
            <a:pPr>
              <a:defRPr/>
            </a:pPr>
            <a:fld id="{A019386E-7EA0-4753-8DBC-2BD68DB44575}" type="slidenum">
              <a:rPr lang="ru-RU" sz="1575" smtClean="0">
                <a:latin typeface="Franklin Gothic Demi" panose="020B0703020102020204" pitchFamily="34" charset="0"/>
              </a:rPr>
              <a:pPr>
                <a:defRPr/>
              </a:pPr>
              <a:t>‹#›</a:t>
            </a:fld>
            <a:r>
              <a:rPr lang="ru-RU" dirty="0"/>
              <a:t> </a:t>
            </a:r>
          </a:p>
        </p:txBody>
      </p:sp>
    </p:spTree>
    <p:extLst>
      <p:ext uri="{BB962C8B-B14F-4D97-AF65-F5344CB8AC3E}">
        <p14:creationId xmlns:p14="http://schemas.microsoft.com/office/powerpoint/2010/main" val="10493992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17" y="1235770"/>
            <a:ext cx="3517219" cy="346158"/>
          </a:xfrm>
        </p:spPr>
        <p:txBody>
          <a:bodyPr/>
          <a:lstStyle>
            <a:lvl1pPr algn="l">
              <a:defRPr sz="2249" b="1"/>
            </a:lvl1pPr>
          </a:lstStyle>
          <a:p>
            <a:r>
              <a:rPr lang="ru-RU"/>
              <a:t>Образец заголовка</a:t>
            </a:r>
          </a:p>
        </p:txBody>
      </p:sp>
      <p:sp>
        <p:nvSpPr>
          <p:cNvPr id="3" name="Объект 2"/>
          <p:cNvSpPr>
            <a:spLocks noGrp="1"/>
          </p:cNvSpPr>
          <p:nvPr>
            <p:ph idx="1"/>
          </p:nvPr>
        </p:nvSpPr>
        <p:spPr>
          <a:xfrm>
            <a:off x="4180130" y="301753"/>
            <a:ext cx="5977566" cy="6450898"/>
          </a:xfrm>
        </p:spPr>
        <p:txBody>
          <a:bodyPr/>
          <a:lstStyle>
            <a:lvl1pPr>
              <a:defRPr sz="3599"/>
            </a:lvl1pPr>
            <a:lvl2pPr>
              <a:defRPr sz="3149"/>
            </a:lvl2pPr>
            <a:lvl3pPr>
              <a:defRPr sz="2699"/>
            </a:lvl3pPr>
            <a:lvl4pPr>
              <a:defRPr sz="2249"/>
            </a:lvl4pPr>
            <a:lvl5pPr>
              <a:defRPr sz="2249"/>
            </a:lvl5pPr>
            <a:lvl6pPr>
              <a:defRPr sz="2249"/>
            </a:lvl6pPr>
            <a:lvl7pPr>
              <a:defRPr sz="2249"/>
            </a:lvl7pPr>
            <a:lvl8pPr>
              <a:defRPr sz="2249"/>
            </a:lvl8pPr>
            <a:lvl9pPr>
              <a:defRPr sz="2249"/>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534117" y="1581925"/>
            <a:ext cx="3517219" cy="5170718"/>
          </a:xfrm>
        </p:spPr>
        <p:txBody>
          <a:bodyPr/>
          <a:lstStyle>
            <a:lvl1pPr marL="0" indent="0">
              <a:buNone/>
              <a:defRPr sz="1575"/>
            </a:lvl1pPr>
            <a:lvl2pPr marL="513111" indent="0">
              <a:buNone/>
              <a:defRPr sz="1350"/>
            </a:lvl2pPr>
            <a:lvl3pPr marL="1026248" indent="0">
              <a:buNone/>
              <a:defRPr sz="1125"/>
            </a:lvl3pPr>
            <a:lvl4pPr marL="1539372" indent="0">
              <a:buNone/>
              <a:defRPr sz="1012"/>
            </a:lvl4pPr>
            <a:lvl5pPr marL="2052495" indent="0">
              <a:buNone/>
              <a:defRPr sz="1012"/>
            </a:lvl5pPr>
            <a:lvl6pPr marL="2565618" indent="0">
              <a:buNone/>
              <a:defRPr sz="1012"/>
            </a:lvl6pPr>
            <a:lvl7pPr marL="3078741" indent="0">
              <a:buNone/>
              <a:defRPr sz="1012"/>
            </a:lvl7pPr>
            <a:lvl8pPr marL="3591864" indent="0">
              <a:buNone/>
              <a:defRPr sz="1012"/>
            </a:lvl8pPr>
            <a:lvl9pPr marL="4104991" indent="0">
              <a:buNone/>
              <a:defRPr sz="1012"/>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FA494A10-F29B-4C00-AA50-41E24E7D811E}" type="slidenum">
              <a:rPr lang="ru-RU"/>
              <a:pPr>
                <a:defRPr/>
              </a:pPr>
              <a:t>‹#›</a:t>
            </a:fld>
            <a:r>
              <a:rPr lang="ru-RU"/>
              <a:t> </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F71E7C40-E4EE-4126-AFA1-90625C4DA643}" type="slidenum">
              <a:rPr lang="ru-RU"/>
              <a:pPr>
                <a:defRPr/>
              </a:pPr>
              <a:t>‹#›</a:t>
            </a:fld>
            <a:r>
              <a:rPr lang="ru-RU"/>
              <a:t> </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4800" y="5570892"/>
            <a:ext cx="6415088" cy="346158"/>
          </a:xfrm>
        </p:spPr>
        <p:txBody>
          <a:bodyPr/>
          <a:lstStyle>
            <a:lvl1pPr algn="l">
              <a:defRPr sz="2249" b="1"/>
            </a:lvl1pPr>
          </a:lstStyle>
          <a:p>
            <a:r>
              <a:rPr lang="ru-RU"/>
              <a:t>Образец заголовка</a:t>
            </a:r>
          </a:p>
        </p:txBody>
      </p:sp>
      <p:sp>
        <p:nvSpPr>
          <p:cNvPr id="3" name="Рисунок 2"/>
          <p:cNvSpPr>
            <a:spLocks noGrp="1"/>
          </p:cNvSpPr>
          <p:nvPr>
            <p:ph type="pic" idx="1"/>
          </p:nvPr>
        </p:nvSpPr>
        <p:spPr>
          <a:xfrm>
            <a:off x="2094800" y="674907"/>
            <a:ext cx="6415088" cy="4536877"/>
          </a:xfrm>
        </p:spPr>
        <p:txBody>
          <a:bodyPr/>
          <a:lstStyle>
            <a:lvl1pPr marL="0" indent="0">
              <a:buNone/>
              <a:defRPr sz="3599"/>
            </a:lvl1pPr>
            <a:lvl2pPr marL="513111" indent="0">
              <a:buNone/>
              <a:defRPr sz="3149"/>
            </a:lvl2pPr>
            <a:lvl3pPr marL="1026248" indent="0">
              <a:buNone/>
              <a:defRPr sz="2699"/>
            </a:lvl3pPr>
            <a:lvl4pPr marL="1539372" indent="0">
              <a:buNone/>
              <a:defRPr sz="2249"/>
            </a:lvl4pPr>
            <a:lvl5pPr marL="2052495" indent="0">
              <a:buNone/>
              <a:defRPr sz="2249"/>
            </a:lvl5pPr>
            <a:lvl6pPr marL="2565618" indent="0">
              <a:buNone/>
              <a:defRPr sz="2249"/>
            </a:lvl6pPr>
            <a:lvl7pPr marL="3078741" indent="0">
              <a:buNone/>
              <a:defRPr sz="2249"/>
            </a:lvl7pPr>
            <a:lvl8pPr marL="3591864" indent="0">
              <a:buNone/>
              <a:defRPr sz="2249"/>
            </a:lvl8pPr>
            <a:lvl9pPr marL="4104991" indent="0">
              <a:buNone/>
              <a:defRPr sz="2249"/>
            </a:lvl9pPr>
          </a:lstStyle>
          <a:p>
            <a:pPr lvl="0"/>
            <a:endParaRPr lang="ru-RU" noProof="0"/>
          </a:p>
        </p:txBody>
      </p:sp>
      <p:sp>
        <p:nvSpPr>
          <p:cNvPr id="4" name="Текст 3"/>
          <p:cNvSpPr>
            <a:spLocks noGrp="1"/>
          </p:cNvSpPr>
          <p:nvPr>
            <p:ph type="body" sz="half" idx="2"/>
          </p:nvPr>
        </p:nvSpPr>
        <p:spPr>
          <a:xfrm>
            <a:off x="2094800" y="5917043"/>
            <a:ext cx="6415088" cy="887379"/>
          </a:xfrm>
        </p:spPr>
        <p:txBody>
          <a:bodyPr/>
          <a:lstStyle>
            <a:lvl1pPr marL="0" indent="0">
              <a:buNone/>
              <a:defRPr sz="1575"/>
            </a:lvl1pPr>
            <a:lvl2pPr marL="513111" indent="0">
              <a:buNone/>
              <a:defRPr sz="1350"/>
            </a:lvl2pPr>
            <a:lvl3pPr marL="1026248" indent="0">
              <a:buNone/>
              <a:defRPr sz="1125"/>
            </a:lvl3pPr>
            <a:lvl4pPr marL="1539372" indent="0">
              <a:buNone/>
              <a:defRPr sz="1012"/>
            </a:lvl4pPr>
            <a:lvl5pPr marL="2052495" indent="0">
              <a:buNone/>
              <a:defRPr sz="1012"/>
            </a:lvl5pPr>
            <a:lvl6pPr marL="2565618" indent="0">
              <a:buNone/>
              <a:defRPr sz="1012"/>
            </a:lvl6pPr>
            <a:lvl7pPr marL="3078741" indent="0">
              <a:buNone/>
              <a:defRPr sz="1012"/>
            </a:lvl7pPr>
            <a:lvl8pPr marL="3591864" indent="0">
              <a:buNone/>
              <a:defRPr sz="1012"/>
            </a:lvl8pPr>
            <a:lvl9pPr marL="4104991" indent="0">
              <a:buNone/>
              <a:defRPr sz="1012"/>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8FFACCBF-1B3D-4234-A9FC-82E51AEB66B4}" type="slidenum">
              <a:rPr lang="ru-RU"/>
              <a:pPr>
                <a:defRPr/>
              </a:pPr>
              <a:t>‹#›</a:t>
            </a:fld>
            <a:r>
              <a:rPr lang="ru-RU"/>
              <a:t> </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C4CDCA5D-965D-4E74-9506-1D01B77CFC10}" type="slidenum">
              <a:rPr lang="ru-RU"/>
              <a:pPr>
                <a:defRPr/>
              </a:pPr>
              <a:t>‹#›</a:t>
            </a:fld>
            <a:r>
              <a:rPr lang="ru-RU"/>
              <a:t> </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31032" y="474959"/>
            <a:ext cx="294248" cy="3281692"/>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187536" y="474959"/>
            <a:ext cx="6761695" cy="3281692"/>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249761D8-09AE-448D-8EB9-02CDA6793271}" type="slidenum">
              <a:rPr lang="ru-RU"/>
              <a:pPr>
                <a:defRPr/>
              </a:pPr>
              <a:t>‹#›</a:t>
            </a:fld>
            <a:r>
              <a:rPr lang="ru-RU"/>
              <a:t> </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custDataLst>
              <p:tags r:id="rId2"/>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530130" name="think-cell Slide" r:id="rId20" imgW="360" imgH="360" progId="TCLayout.ActiveDocument.1">
                  <p:embed/>
                </p:oleObj>
              </mc:Choice>
              <mc:Fallback>
                <p:oleObj name="think-cell Slide" r:id="rId20" imgW="360" imgH="360" progId="TCLayout.ActiveDocument.1">
                  <p:embed/>
                  <p:pic>
                    <p:nvPicPr>
                      <p:cNvPr id="0" name="Picture 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 name="Picture 6" descr="H:\Invest\LOGO\Слайды\ОТКРЫТЫЕ ИСТОЧНИКИ (РАЗНОЕ)\НЛЭ\сайт НЛЭ\НЛЭ_15.jpg"/>
          <p:cNvPicPr>
            <a:picLocks noChangeAspect="1" noChangeArrowheads="1"/>
          </p:cNvPicPr>
          <p:nvPr userDrawn="1">
            <p:custDataLst>
              <p:tags r:id="rId3"/>
            </p:custDataLst>
          </p:nvPr>
        </p:nvPicPr>
        <p:blipFill>
          <a:blip r:embed="rId22" cstate="screen">
            <a:extLst>
              <a:ext uri="{28A0092B-C50C-407E-A947-70E740481C1C}">
                <a14:useLocalDpi xmlns:a14="http://schemas.microsoft.com/office/drawing/2010/main"/>
              </a:ext>
            </a:extLst>
          </a:blip>
          <a:srcRect/>
          <a:stretch>
            <a:fillRect/>
          </a:stretch>
        </p:blipFill>
        <p:spPr bwMode="auto">
          <a:xfrm>
            <a:off x="2695209" y="4926116"/>
            <a:ext cx="2642174" cy="2633566"/>
          </a:xfrm>
          <a:prstGeom prst="rect">
            <a:avLst/>
          </a:prstGeom>
          <a:noFill/>
          <a:ln w="9525">
            <a:noFill/>
            <a:miter lim="800000"/>
            <a:headEnd/>
            <a:tailEnd/>
          </a:ln>
        </p:spPr>
      </p:pic>
      <p:pic>
        <p:nvPicPr>
          <p:cNvPr id="6" name="Picture 12" descr="Работа двухконсольного козлового крана RMG на ж/д фронте"/>
          <p:cNvPicPr>
            <a:picLocks noChangeAspect="1" noChangeArrowheads="1"/>
          </p:cNvPicPr>
          <p:nvPr userDrawn="1">
            <p:custDataLst>
              <p:tags r:id="rId4"/>
            </p:custDataLst>
          </p:nvPr>
        </p:nvPicPr>
        <p:blipFill>
          <a:blip r:embed="rId23" cstate="screen">
            <a:extLst>
              <a:ext uri="{28A0092B-C50C-407E-A947-70E740481C1C}">
                <a14:useLocalDpi xmlns:a14="http://schemas.microsoft.com/office/drawing/2010/main"/>
              </a:ext>
            </a:extLst>
          </a:blip>
          <a:srcRect/>
          <a:stretch>
            <a:fillRect/>
          </a:stretch>
        </p:blipFill>
        <p:spPr bwMode="auto">
          <a:xfrm>
            <a:off x="8034485" y="4926116"/>
            <a:ext cx="2591036" cy="2633566"/>
          </a:xfrm>
          <a:prstGeom prst="rect">
            <a:avLst/>
          </a:prstGeom>
          <a:noFill/>
          <a:ln w="9525">
            <a:noFill/>
            <a:miter lim="800000"/>
            <a:headEnd/>
            <a:tailEnd/>
          </a:ln>
        </p:spPr>
      </p:pic>
      <p:pic>
        <p:nvPicPr>
          <p:cNvPr id="7" name="Picture 5" descr="H:\Invest\LOGO\Слайды\ОТКРЫТЫЕ ИСТОЧНИКИ (РАЗНОЕ)\НЛЭ\сайт НЛЭ\049.jpg"/>
          <p:cNvPicPr>
            <a:picLocks noChangeAspect="1" noChangeArrowheads="1"/>
          </p:cNvPicPr>
          <p:nvPr userDrawn="1">
            <p:custDataLst>
              <p:tags r:id="rId5"/>
            </p:custDataLst>
          </p:nvPr>
        </p:nvPicPr>
        <p:blipFill>
          <a:blip r:embed="rId24" cstate="screen">
            <a:extLst>
              <a:ext uri="{28A0092B-C50C-407E-A947-70E740481C1C}">
                <a14:useLocalDpi xmlns:a14="http://schemas.microsoft.com/office/drawing/2010/main"/>
              </a:ext>
            </a:extLst>
          </a:blip>
          <a:srcRect/>
          <a:stretch>
            <a:fillRect/>
          </a:stretch>
        </p:blipFill>
        <p:spPr bwMode="auto">
          <a:xfrm>
            <a:off x="70106" y="4926116"/>
            <a:ext cx="2570201" cy="2633566"/>
          </a:xfrm>
          <a:prstGeom prst="rect">
            <a:avLst/>
          </a:prstGeom>
          <a:noFill/>
          <a:ln w="9525">
            <a:noFill/>
            <a:miter lim="800000"/>
            <a:headEnd/>
            <a:tailEnd/>
          </a:ln>
        </p:spPr>
      </p:pic>
      <p:pic>
        <p:nvPicPr>
          <p:cNvPr id="8" name="Picture 2" descr="H:\Invest\LOGO\Слайды\ОТКРЫТЫЕ ИСТОЧНИКИ (РАЗНОЕ)\НЛЭ\сайт НЛЭ\грузы_6.jpg"/>
          <p:cNvPicPr>
            <a:picLocks noChangeAspect="1" noChangeArrowheads="1"/>
          </p:cNvPicPr>
          <p:nvPr userDrawn="1">
            <p:custDataLst>
              <p:tags r:id="rId6"/>
            </p:custDataLst>
          </p:nvPr>
        </p:nvPicPr>
        <p:blipFill>
          <a:blip r:embed="rId25" cstate="screen">
            <a:extLst>
              <a:ext uri="{28A0092B-C50C-407E-A947-70E740481C1C}">
                <a14:useLocalDpi xmlns:a14="http://schemas.microsoft.com/office/drawing/2010/main"/>
              </a:ext>
            </a:extLst>
          </a:blip>
          <a:srcRect/>
          <a:stretch>
            <a:fillRect/>
          </a:stretch>
        </p:blipFill>
        <p:spPr bwMode="auto">
          <a:xfrm>
            <a:off x="5394204" y="4926116"/>
            <a:ext cx="2583460" cy="2633566"/>
          </a:xfrm>
          <a:prstGeom prst="rect">
            <a:avLst/>
          </a:prstGeom>
          <a:noFill/>
          <a:ln w="9525">
            <a:noFill/>
            <a:miter lim="800000"/>
            <a:headEnd/>
            <a:tailEnd/>
          </a:ln>
        </p:spPr>
      </p:pic>
      <p:sp>
        <p:nvSpPr>
          <p:cNvPr id="9" name="SlideBottomBar"/>
          <p:cNvSpPr>
            <a:spLocks noChangeArrowheads="1"/>
          </p:cNvSpPr>
          <p:nvPr userDrawn="1">
            <p:custDataLst>
              <p:tags r:id="rId7"/>
            </p:custDataLst>
          </p:nvPr>
        </p:nvSpPr>
        <p:spPr bwMode="auto">
          <a:xfrm>
            <a:off x="0" y="7084742"/>
            <a:ext cx="10691813" cy="474935"/>
          </a:xfrm>
          <a:prstGeom prst="rect">
            <a:avLst/>
          </a:prstGeom>
          <a:solidFill>
            <a:schemeClr val="accent1">
              <a:lumMod val="25000"/>
            </a:schemeClr>
          </a:solidFill>
          <a:ln>
            <a:noFill/>
          </a:ln>
          <a:effectLst/>
          <a:extLst/>
        </p:spPr>
        <p:txBody>
          <a:bodyPr wrap="none" lIns="102623" tIns="51314" rIns="102623" bIns="51314" anchor="ctr"/>
          <a:lstStyle/>
          <a:p>
            <a:pPr algn="ctr">
              <a:defRPr/>
            </a:pPr>
            <a:endParaRPr lang="ru-RU" sz="2094">
              <a:solidFill>
                <a:srgbClr val="000000"/>
              </a:solidFill>
              <a:latin typeface="Arial" pitchFamily="34" charset="0"/>
              <a:cs typeface="+mn-cs"/>
            </a:endParaRPr>
          </a:p>
        </p:txBody>
      </p:sp>
      <p:sp>
        <p:nvSpPr>
          <p:cNvPr id="10" name="Working Draft Text" hidden="1"/>
          <p:cNvSpPr txBox="1">
            <a:spLocks noChangeArrowheads="1"/>
          </p:cNvSpPr>
          <p:nvPr>
            <p:custDataLst>
              <p:tags r:id="rId8"/>
            </p:custDataLst>
          </p:nvPr>
        </p:nvSpPr>
        <p:spPr bwMode="auto">
          <a:xfrm>
            <a:off x="3149776" y="385662"/>
            <a:ext cx="1109278" cy="155748"/>
          </a:xfrm>
          <a:prstGeom prst="rect">
            <a:avLst/>
          </a:prstGeom>
          <a:noFill/>
          <a:ln>
            <a:noFill/>
          </a:ln>
          <a:effectLst/>
          <a:extLst/>
        </p:spPr>
        <p:txBody>
          <a:bodyPr wrap="none" lIns="0" tIns="0" rIns="0" bIns="0">
            <a:spAutoFit/>
          </a:bodyPr>
          <a:lstStyle/>
          <a:p>
            <a:pPr>
              <a:defRPr/>
            </a:pPr>
            <a:r>
              <a:rPr lang="en-US" sz="1012" b="1">
                <a:solidFill>
                  <a:srgbClr val="000000"/>
                </a:solidFill>
                <a:latin typeface="Arial" pitchFamily="34" charset="0"/>
                <a:cs typeface="+mn-cs"/>
              </a:rPr>
              <a:t>WORKING DRAFT</a:t>
            </a:r>
          </a:p>
        </p:txBody>
      </p:sp>
      <p:sp>
        <p:nvSpPr>
          <p:cNvPr id="11" name="Working Draft" hidden="1"/>
          <p:cNvSpPr txBox="1">
            <a:spLocks noChangeArrowheads="1"/>
          </p:cNvSpPr>
          <p:nvPr>
            <p:custDataLst>
              <p:tags r:id="rId9"/>
            </p:custDataLst>
          </p:nvPr>
        </p:nvSpPr>
        <p:spPr bwMode="auto">
          <a:xfrm>
            <a:off x="3149800" y="560638"/>
            <a:ext cx="3302186" cy="155748"/>
          </a:xfrm>
          <a:prstGeom prst="rect">
            <a:avLst/>
          </a:prstGeom>
          <a:noFill/>
          <a:ln>
            <a:noFill/>
          </a:ln>
          <a:effectLst/>
          <a:extLst/>
        </p:spPr>
        <p:txBody>
          <a:bodyPr wrap="none" lIns="0" tIns="0" rIns="0" bIns="0">
            <a:spAutoFit/>
          </a:bodyPr>
          <a:lstStyle/>
          <a:p>
            <a:pPr>
              <a:defRPr/>
            </a:pPr>
            <a:r>
              <a:rPr lang="en-US" sz="1012">
                <a:solidFill>
                  <a:srgbClr val="000000"/>
                </a:solidFill>
                <a:latin typeface="Arial" pitchFamily="34" charset="0"/>
                <a:cs typeface="+mn-cs"/>
              </a:rPr>
              <a:t>Last Modified 02.09.2011 1:37:32 Russian Standard Time</a:t>
            </a:r>
          </a:p>
        </p:txBody>
      </p:sp>
      <p:sp>
        <p:nvSpPr>
          <p:cNvPr id="12" name="Printed" hidden="1"/>
          <p:cNvSpPr txBox="1">
            <a:spLocks noChangeArrowheads="1"/>
          </p:cNvSpPr>
          <p:nvPr>
            <p:custDataLst>
              <p:tags r:id="rId10"/>
            </p:custDataLst>
          </p:nvPr>
        </p:nvSpPr>
        <p:spPr bwMode="auto">
          <a:xfrm>
            <a:off x="3149802" y="737415"/>
            <a:ext cx="410369" cy="155748"/>
          </a:xfrm>
          <a:prstGeom prst="rect">
            <a:avLst/>
          </a:prstGeom>
          <a:noFill/>
          <a:ln>
            <a:noFill/>
          </a:ln>
          <a:effectLst/>
          <a:extLst/>
        </p:spPr>
        <p:txBody>
          <a:bodyPr wrap="none" lIns="0" tIns="0" rIns="0" bIns="0">
            <a:spAutoFit/>
          </a:bodyPr>
          <a:lstStyle/>
          <a:p>
            <a:pPr>
              <a:defRPr/>
            </a:pPr>
            <a:r>
              <a:rPr lang="en-US" sz="1012">
                <a:solidFill>
                  <a:srgbClr val="000000"/>
                </a:solidFill>
                <a:latin typeface="Arial" pitchFamily="34" charset="0"/>
                <a:cs typeface="+mn-cs"/>
              </a:rPr>
              <a:t>Printed</a:t>
            </a:r>
          </a:p>
        </p:txBody>
      </p:sp>
      <p:sp>
        <p:nvSpPr>
          <p:cNvPr id="13" name="McK Document type" hidden="1"/>
          <p:cNvSpPr txBox="1">
            <a:spLocks noChangeArrowheads="1"/>
          </p:cNvSpPr>
          <p:nvPr userDrawn="1">
            <p:custDataLst>
              <p:tags r:id="rId11"/>
            </p:custDataLst>
          </p:nvPr>
        </p:nvSpPr>
        <p:spPr bwMode="auto">
          <a:xfrm>
            <a:off x="1793666" y="4037396"/>
            <a:ext cx="5888546" cy="242374"/>
          </a:xfrm>
          <a:prstGeom prst="rect">
            <a:avLst/>
          </a:prstGeom>
          <a:noFill/>
          <a:ln>
            <a:noFill/>
          </a:ln>
          <a:effectLst/>
          <a:extLst/>
        </p:spPr>
        <p:txBody>
          <a:bodyPr lIns="0" tIns="0" rIns="0" bIns="0" anchor="b">
            <a:spAutoFit/>
          </a:bodyPr>
          <a:lstStyle/>
          <a:p>
            <a:pPr>
              <a:defRPr/>
            </a:pPr>
            <a:r>
              <a:rPr lang="ru-RU" sz="1575">
                <a:solidFill>
                  <a:srgbClr val="002960"/>
                </a:solidFill>
                <a:latin typeface="Arial" pitchFamily="34" charset="0"/>
                <a:cs typeface="+mn-cs"/>
              </a:rPr>
              <a:t>Докладчик: </a:t>
            </a:r>
          </a:p>
        </p:txBody>
      </p:sp>
      <p:sp>
        <p:nvSpPr>
          <p:cNvPr id="14" name="McK Date" hidden="1"/>
          <p:cNvSpPr txBox="1">
            <a:spLocks noChangeArrowheads="1"/>
          </p:cNvSpPr>
          <p:nvPr userDrawn="1">
            <p:custDataLst>
              <p:tags r:id="rId12"/>
            </p:custDataLst>
          </p:nvPr>
        </p:nvSpPr>
        <p:spPr bwMode="auto">
          <a:xfrm>
            <a:off x="4699095" y="7202581"/>
            <a:ext cx="5888546" cy="242374"/>
          </a:xfrm>
          <a:prstGeom prst="rect">
            <a:avLst/>
          </a:prstGeom>
          <a:noFill/>
          <a:ln>
            <a:noFill/>
          </a:ln>
          <a:effectLst/>
          <a:extLst/>
        </p:spPr>
        <p:txBody>
          <a:bodyPr lIns="0" tIns="0" rIns="0" bIns="0">
            <a:spAutoFit/>
          </a:bodyPr>
          <a:lstStyle/>
          <a:p>
            <a:pPr algn="r">
              <a:defRPr/>
            </a:pPr>
            <a:r>
              <a:rPr lang="ru-RU" sz="1575">
                <a:solidFill>
                  <a:srgbClr val="FFFFFF"/>
                </a:solidFill>
                <a:latin typeface="Arial" pitchFamily="34" charset="0"/>
                <a:cs typeface="+mn-cs"/>
              </a:rPr>
              <a:t>ДАТА</a:t>
            </a:r>
          </a:p>
        </p:txBody>
      </p:sp>
      <p:sp>
        <p:nvSpPr>
          <p:cNvPr id="15" name="doc id"/>
          <p:cNvSpPr txBox="1">
            <a:spLocks noChangeArrowheads="1"/>
          </p:cNvSpPr>
          <p:nvPr>
            <p:custDataLst>
              <p:tags r:id="rId13"/>
            </p:custDataLst>
          </p:nvPr>
        </p:nvSpPr>
        <p:spPr bwMode="auto">
          <a:xfrm>
            <a:off x="10072464" y="41068"/>
            <a:ext cx="352290" cy="137481"/>
          </a:xfrm>
          <a:prstGeom prst="rect">
            <a:avLst/>
          </a:prstGeom>
          <a:noFill/>
          <a:ln>
            <a:noFill/>
          </a:ln>
          <a:effectLst/>
          <a:extLst/>
        </p:spPr>
        <p:txBody>
          <a:bodyPr wrap="none" lIns="0" tIns="0" rIns="0" bIns="0"/>
          <a:lstStyle/>
          <a:p>
            <a:pPr algn="r">
              <a:defRPr/>
            </a:pPr>
            <a:endParaRPr lang="ru-RU" sz="900">
              <a:solidFill>
                <a:srgbClr val="000000"/>
              </a:solidFill>
              <a:latin typeface="Arial" pitchFamily="34" charset="0"/>
              <a:cs typeface="+mn-cs"/>
            </a:endParaRPr>
          </a:p>
        </p:txBody>
      </p:sp>
      <p:pic>
        <p:nvPicPr>
          <p:cNvPr id="16" name="Picture 1231" descr="logo"/>
          <p:cNvPicPr>
            <a:picLocks noChangeAspect="1" noChangeArrowheads="1"/>
          </p:cNvPicPr>
          <p:nvPr userDrawn="1">
            <p:custDataLst>
              <p:tags r:id="rId14"/>
            </p:custDataLst>
          </p:nvPr>
        </p:nvPicPr>
        <p:blipFill>
          <a:blip r:embed="rId26"/>
          <a:srcRect/>
          <a:stretch>
            <a:fillRect/>
          </a:stretch>
        </p:blipFill>
        <p:spPr bwMode="auto">
          <a:xfrm>
            <a:off x="166699" y="126793"/>
            <a:ext cx="1299306" cy="1110562"/>
          </a:xfrm>
          <a:prstGeom prst="rect">
            <a:avLst/>
          </a:prstGeom>
          <a:noFill/>
          <a:ln w="9525">
            <a:noFill/>
            <a:miter lim="800000"/>
            <a:headEnd/>
            <a:tailEnd/>
          </a:ln>
        </p:spPr>
      </p:pic>
      <p:sp>
        <p:nvSpPr>
          <p:cNvPr id="17" name="Line 6"/>
          <p:cNvSpPr>
            <a:spLocks noChangeShapeType="1"/>
          </p:cNvSpPr>
          <p:nvPr userDrawn="1">
            <p:custDataLst>
              <p:tags r:id="rId15"/>
            </p:custDataLst>
          </p:nvPr>
        </p:nvSpPr>
        <p:spPr bwMode="auto">
          <a:xfrm>
            <a:off x="1714100" y="712427"/>
            <a:ext cx="8977713" cy="1785"/>
          </a:xfrm>
          <a:prstGeom prst="line">
            <a:avLst/>
          </a:prstGeom>
          <a:noFill/>
          <a:ln w="144000">
            <a:solidFill>
              <a:schemeClr val="hlink"/>
            </a:solidFill>
            <a:round/>
            <a:headEnd/>
            <a:tailEnd/>
          </a:ln>
          <a:extLst/>
        </p:spPr>
        <p:txBody>
          <a:bodyPr lIns="102623" tIns="51314" rIns="102623" bIns="51314"/>
          <a:lstStyle/>
          <a:p>
            <a:pPr>
              <a:defRPr/>
            </a:pPr>
            <a:endParaRPr lang="ru-RU" sz="2094">
              <a:solidFill>
                <a:srgbClr val="000000"/>
              </a:solidFill>
              <a:latin typeface="Arial" pitchFamily="34" charset="0"/>
              <a:cs typeface="+mn-cs"/>
            </a:endParaRPr>
          </a:p>
        </p:txBody>
      </p:sp>
      <p:grpSp>
        <p:nvGrpSpPr>
          <p:cNvPr id="18" name="Group 1239"/>
          <p:cNvGrpSpPr>
            <a:grpSpLocks/>
          </p:cNvGrpSpPr>
          <p:nvPr userDrawn="1"/>
        </p:nvGrpSpPr>
        <p:grpSpPr bwMode="auto">
          <a:xfrm>
            <a:off x="1714124" y="469603"/>
            <a:ext cx="8890588" cy="101771"/>
            <a:chOff x="912" y="263"/>
            <a:chExt cx="4694" cy="57"/>
          </a:xfrm>
        </p:grpSpPr>
        <p:sp>
          <p:nvSpPr>
            <p:cNvPr id="19" name="WordArt 1240"/>
            <p:cNvSpPr>
              <a:spLocks noChangeArrowheads="1" noChangeShapeType="1" noTextEdit="1"/>
            </p:cNvSpPr>
            <p:nvPr userDrawn="1">
              <p:custDataLst>
                <p:tags r:id="rId16"/>
              </p:custDataLst>
            </p:nvPr>
          </p:nvSpPr>
          <p:spPr bwMode="auto">
            <a:xfrm>
              <a:off x="5142" y="272"/>
              <a:ext cx="464" cy="48"/>
            </a:xfrm>
            <a:prstGeom prst="rect">
              <a:avLst/>
            </a:prstGeom>
          </p:spPr>
          <p:txBody>
            <a:bodyPr wrap="none" fromWordArt="1">
              <a:prstTxWarp prst="textPlain">
                <a:avLst>
                  <a:gd name="adj" fmla="val 50000"/>
                </a:avLst>
              </a:prstTxWarp>
            </a:bodyPr>
            <a:lstStyle/>
            <a:p>
              <a:pPr algn="ctr"/>
              <a:r>
                <a:rPr lang="en-US" sz="4049" kern="10">
                  <a:ln w="9525">
                    <a:noFill/>
                    <a:round/>
                    <a:headEnd/>
                    <a:tailEnd/>
                  </a:ln>
                  <a:solidFill>
                    <a:srgbClr val="002960"/>
                  </a:solidFill>
                  <a:latin typeface="Arial"/>
                  <a:cs typeface="Arial"/>
                </a:rPr>
                <a:t>WWW.NMTP.RU</a:t>
              </a:r>
              <a:endParaRPr lang="ru-RU" sz="4049" kern="10">
                <a:ln w="9525">
                  <a:noFill/>
                  <a:round/>
                  <a:headEnd/>
                  <a:tailEnd/>
                </a:ln>
                <a:solidFill>
                  <a:srgbClr val="002960"/>
                </a:solidFill>
                <a:latin typeface="Arial"/>
                <a:cs typeface="Arial"/>
              </a:endParaRPr>
            </a:p>
          </p:txBody>
        </p:sp>
        <p:sp>
          <p:nvSpPr>
            <p:cNvPr id="20" name="WordArt 1241"/>
            <p:cNvSpPr>
              <a:spLocks noChangeArrowheads="1" noChangeShapeType="1" noTextEdit="1"/>
            </p:cNvSpPr>
            <p:nvPr userDrawn="1">
              <p:custDataLst>
                <p:tags r:id="rId17"/>
              </p:custDataLst>
            </p:nvPr>
          </p:nvSpPr>
          <p:spPr bwMode="auto">
            <a:xfrm>
              <a:off x="912" y="263"/>
              <a:ext cx="1502" cy="57"/>
            </a:xfrm>
            <a:prstGeom prst="rect">
              <a:avLst/>
            </a:prstGeom>
          </p:spPr>
          <p:txBody>
            <a:bodyPr wrap="none" fromWordArt="1">
              <a:prstTxWarp prst="textPlain">
                <a:avLst>
                  <a:gd name="adj" fmla="val 50000"/>
                </a:avLst>
              </a:prstTxWarp>
            </a:bodyPr>
            <a:lstStyle/>
            <a:p>
              <a:pPr algn="ctr"/>
              <a:r>
                <a:rPr lang="ru-RU" sz="4049" kern="10">
                  <a:ln w="9525">
                    <a:noFill/>
                    <a:round/>
                    <a:headEnd/>
                    <a:tailEnd/>
                  </a:ln>
                  <a:solidFill>
                    <a:srgbClr val="002960"/>
                  </a:solidFill>
                  <a:latin typeface="Arial"/>
                  <a:cs typeface="Arial"/>
                </a:rPr>
                <a:t>НОВОРОССИЙСКИЙ МОРСКОЙ ТОРГОВЫЙ ПОРТ</a:t>
              </a:r>
            </a:p>
          </p:txBody>
        </p:sp>
        <p:sp>
          <p:nvSpPr>
            <p:cNvPr id="21" name="WordArt 1242"/>
            <p:cNvSpPr>
              <a:spLocks noChangeArrowheads="1" noChangeShapeType="1" noTextEdit="1"/>
            </p:cNvSpPr>
            <p:nvPr userDrawn="1">
              <p:custDataLst>
                <p:tags r:id="rId18"/>
              </p:custDataLst>
            </p:nvPr>
          </p:nvSpPr>
          <p:spPr bwMode="auto">
            <a:xfrm>
              <a:off x="2465" y="269"/>
              <a:ext cx="447" cy="51"/>
            </a:xfrm>
            <a:prstGeom prst="rect">
              <a:avLst/>
            </a:prstGeom>
          </p:spPr>
          <p:txBody>
            <a:bodyPr wrap="none" fromWordArt="1">
              <a:prstTxWarp prst="textPlain">
                <a:avLst>
                  <a:gd name="adj" fmla="val 50000"/>
                </a:avLst>
              </a:prstTxWarp>
            </a:bodyPr>
            <a:lstStyle/>
            <a:p>
              <a:pPr algn="ctr"/>
              <a:r>
                <a:rPr lang="ru-RU" sz="4049" kern="10">
                  <a:ln w="9525">
                    <a:noFill/>
                    <a:round/>
                    <a:headEnd/>
                    <a:tailEnd/>
                  </a:ln>
                  <a:solidFill>
                    <a:srgbClr val="ED1C24"/>
                  </a:solidFill>
                  <a:latin typeface="Arial"/>
                  <a:cs typeface="Arial"/>
                </a:rPr>
                <a:t>НМТП </a:t>
              </a:r>
              <a:r>
                <a:rPr lang="en-US" sz="4049" kern="10">
                  <a:ln w="9525">
                    <a:noFill/>
                    <a:round/>
                    <a:headEnd/>
                    <a:tailEnd/>
                  </a:ln>
                  <a:solidFill>
                    <a:srgbClr val="ED1C24"/>
                  </a:solidFill>
                  <a:latin typeface="Arial"/>
                  <a:cs typeface="Arial"/>
                </a:rPr>
                <a:t>I NCSP</a:t>
              </a:r>
              <a:endParaRPr lang="ru-RU" sz="4049" kern="10">
                <a:ln w="9525">
                  <a:noFill/>
                  <a:round/>
                  <a:headEnd/>
                  <a:tailEnd/>
                </a:ln>
                <a:solidFill>
                  <a:srgbClr val="ED1C24"/>
                </a:solidFill>
                <a:latin typeface="Arial"/>
                <a:cs typeface="Arial"/>
              </a:endParaRPr>
            </a:p>
          </p:txBody>
        </p:sp>
      </p:grpSp>
      <p:sp>
        <p:nvSpPr>
          <p:cNvPr id="13314" name="Rectangle 1026"/>
          <p:cNvSpPr>
            <a:spLocks noGrp="1" noChangeArrowheads="1"/>
          </p:cNvSpPr>
          <p:nvPr>
            <p:ph type="ctrTitle"/>
          </p:nvPr>
        </p:nvSpPr>
        <p:spPr>
          <a:xfrm>
            <a:off x="1704655" y="1239140"/>
            <a:ext cx="7920843" cy="467313"/>
          </a:xfrm>
        </p:spPr>
        <p:txBody>
          <a:bodyPr anchor="t"/>
          <a:lstStyle>
            <a:lvl1pPr>
              <a:defRPr sz="3037" b="0">
                <a:solidFill>
                  <a:schemeClr val="folHlink"/>
                </a:solidFill>
              </a:defRPr>
            </a:lvl1pPr>
          </a:lstStyle>
          <a:p>
            <a:pPr lvl="0"/>
            <a:r>
              <a:rPr lang="ru-RU" altLang="zh-CN" noProof="0"/>
              <a:t>Click to edit Master title</a:t>
            </a:r>
          </a:p>
        </p:txBody>
      </p:sp>
      <p:sp>
        <p:nvSpPr>
          <p:cNvPr id="13315" name="Rectangle 1027"/>
          <p:cNvSpPr>
            <a:spLocks noGrp="1" noChangeArrowheads="1"/>
          </p:cNvSpPr>
          <p:nvPr>
            <p:ph type="subTitle" idx="1"/>
          </p:nvPr>
        </p:nvSpPr>
        <p:spPr>
          <a:xfrm>
            <a:off x="1704655" y="3003159"/>
            <a:ext cx="7920843" cy="242311"/>
          </a:xfrm>
        </p:spPr>
        <p:txBody>
          <a:bodyPr>
            <a:spAutoFit/>
          </a:bodyPr>
          <a:lstStyle>
            <a:lvl1pPr>
              <a:defRPr sz="1575">
                <a:solidFill>
                  <a:schemeClr val="folHlink"/>
                </a:solidFill>
              </a:defRPr>
            </a:lvl1pPr>
          </a:lstStyle>
          <a:p>
            <a:pPr lvl="0"/>
            <a:r>
              <a:rPr lang="ru-RU" altLang="zh-CN" noProof="0"/>
              <a:t>Click to edit Master subtitle style</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6B601FA0-2410-49FA-B055-2C54FE091B6F}" type="slidenum">
              <a:rPr lang="ru-RU"/>
              <a:pPr>
                <a:defRPr/>
              </a:pPr>
              <a:t>‹#›</a:t>
            </a:fld>
            <a:r>
              <a:rPr lang="ru-RU"/>
              <a:t> </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4764" y="4858262"/>
            <a:ext cx="9087567" cy="692315"/>
          </a:xfrm>
        </p:spPr>
        <p:txBody>
          <a:bodyPr anchor="t"/>
          <a:lstStyle>
            <a:lvl1pPr algn="l">
              <a:defRPr sz="4499" b="1" cap="all"/>
            </a:lvl1pPr>
          </a:lstStyle>
          <a:p>
            <a:r>
              <a:rPr lang="ru-RU"/>
              <a:t>Образец заголовка</a:t>
            </a:r>
          </a:p>
        </p:txBody>
      </p:sp>
      <p:sp>
        <p:nvSpPr>
          <p:cNvPr id="3" name="Текст 2"/>
          <p:cNvSpPr>
            <a:spLocks noGrp="1"/>
          </p:cNvSpPr>
          <p:nvPr>
            <p:ph type="body" idx="1"/>
          </p:nvPr>
        </p:nvSpPr>
        <p:spPr>
          <a:xfrm>
            <a:off x="844764" y="3204919"/>
            <a:ext cx="9087567" cy="1653344"/>
          </a:xfrm>
        </p:spPr>
        <p:txBody>
          <a:bodyPr anchor="b"/>
          <a:lstStyle>
            <a:lvl1pPr marL="0" indent="0">
              <a:buNone/>
              <a:defRPr sz="2249"/>
            </a:lvl1pPr>
            <a:lvl2pPr marL="513111" indent="0">
              <a:buNone/>
              <a:defRPr sz="2024"/>
            </a:lvl2pPr>
            <a:lvl3pPr marL="1026248" indent="0">
              <a:buNone/>
              <a:defRPr sz="1800"/>
            </a:lvl3pPr>
            <a:lvl4pPr marL="1539372" indent="0">
              <a:buNone/>
              <a:defRPr sz="1575"/>
            </a:lvl4pPr>
            <a:lvl5pPr marL="2052495" indent="0">
              <a:buNone/>
              <a:defRPr sz="1575"/>
            </a:lvl5pPr>
            <a:lvl6pPr marL="2565618" indent="0">
              <a:buNone/>
              <a:defRPr sz="1575"/>
            </a:lvl6pPr>
            <a:lvl7pPr marL="3078741" indent="0">
              <a:buNone/>
              <a:defRPr sz="1575"/>
            </a:lvl7pPr>
            <a:lvl8pPr marL="3591864" indent="0">
              <a:buNone/>
              <a:defRPr sz="1575"/>
            </a:lvl8pPr>
            <a:lvl9pPr marL="4104991" indent="0">
              <a:buNone/>
              <a:defRPr sz="1575"/>
            </a:lvl9pPr>
          </a:lstStyle>
          <a:p>
            <a:pPr lvl="0"/>
            <a:r>
              <a:rPr lang="ru-RU"/>
              <a:t>Образец текста</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ED8F2B6C-01C4-4F23-B7EC-B8B93E50C56F}" type="slidenum">
              <a:rPr lang="ru-RU"/>
              <a:pPr>
                <a:defRPr/>
              </a:pPr>
              <a:t>‹#›</a:t>
            </a:fld>
            <a:r>
              <a:rPr lang="ru-RU"/>
              <a:t> </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1733064" y="2381817"/>
            <a:ext cx="2475500" cy="1374811"/>
          </a:xfrm>
        </p:spPr>
        <p:txBody>
          <a:bodyPr/>
          <a:lstStyle>
            <a:lvl1pPr>
              <a:defRPr sz="3149"/>
            </a:lvl1pPr>
            <a:lvl2pPr>
              <a:defRPr sz="2699"/>
            </a:lvl2pPr>
            <a:lvl3pPr>
              <a:defRPr sz="2249"/>
            </a:lvl3pPr>
            <a:lvl4pPr>
              <a:defRPr sz="2024"/>
            </a:lvl4pPr>
            <a:lvl5pPr>
              <a:defRPr sz="2024"/>
            </a:lvl5pPr>
            <a:lvl6pPr>
              <a:defRPr sz="2024"/>
            </a:lvl6pPr>
            <a:lvl7pPr>
              <a:defRPr sz="2024"/>
            </a:lvl7pPr>
            <a:lvl8pPr>
              <a:defRPr sz="2024"/>
            </a:lvl8pPr>
            <a:lvl9pPr>
              <a:defRPr sz="202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390384" y="2381817"/>
            <a:ext cx="2475501" cy="1374811"/>
          </a:xfrm>
        </p:spPr>
        <p:txBody>
          <a:bodyPr/>
          <a:lstStyle>
            <a:lvl1pPr>
              <a:defRPr sz="3149"/>
            </a:lvl1pPr>
            <a:lvl2pPr>
              <a:defRPr sz="2699"/>
            </a:lvl2pPr>
            <a:lvl3pPr>
              <a:defRPr sz="2249"/>
            </a:lvl3pPr>
            <a:lvl4pPr>
              <a:defRPr sz="2024"/>
            </a:lvl4pPr>
            <a:lvl5pPr>
              <a:defRPr sz="2024"/>
            </a:lvl5pPr>
            <a:lvl6pPr>
              <a:defRPr sz="2024"/>
            </a:lvl6pPr>
            <a:lvl7pPr>
              <a:defRPr sz="2024"/>
            </a:lvl7pPr>
            <a:lvl8pPr>
              <a:defRPr sz="2024"/>
            </a:lvl8pPr>
            <a:lvl9pPr>
              <a:defRPr sz="202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5F5B68FA-CEB8-4CC2-909B-B2E28A7B29E6}" type="slidenum">
              <a:rPr lang="ru-RU"/>
              <a:pPr>
                <a:defRPr/>
              </a:pPr>
              <a:t>‹#›</a:t>
            </a:fld>
            <a:r>
              <a:rPr lang="ru-RU"/>
              <a:t> </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17" y="1268052"/>
            <a:ext cx="9623579" cy="294234"/>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534143" y="1692649"/>
            <a:ext cx="4723717" cy="705261"/>
          </a:xfrm>
        </p:spPr>
        <p:txBody>
          <a:bodyPr anchor="b"/>
          <a:lstStyle>
            <a:lvl1pPr marL="0" indent="0">
              <a:buNone/>
              <a:defRPr sz="2699" b="1"/>
            </a:lvl1pPr>
            <a:lvl2pPr marL="513111" indent="0">
              <a:buNone/>
              <a:defRPr sz="2249" b="1"/>
            </a:lvl2pPr>
            <a:lvl3pPr marL="1026248" indent="0">
              <a:buNone/>
              <a:defRPr sz="2024" b="1"/>
            </a:lvl3pPr>
            <a:lvl4pPr marL="1539372" indent="0">
              <a:buNone/>
              <a:defRPr sz="1800" b="1"/>
            </a:lvl4pPr>
            <a:lvl5pPr marL="2052495" indent="0">
              <a:buNone/>
              <a:defRPr sz="1800" b="1"/>
            </a:lvl5pPr>
            <a:lvl6pPr marL="2565618" indent="0">
              <a:buNone/>
              <a:defRPr sz="1800" b="1"/>
            </a:lvl6pPr>
            <a:lvl7pPr marL="3078741" indent="0">
              <a:buNone/>
              <a:defRPr sz="1800" b="1"/>
            </a:lvl7pPr>
            <a:lvl8pPr marL="3591864" indent="0">
              <a:buNone/>
              <a:defRPr sz="1800" b="1"/>
            </a:lvl8pPr>
            <a:lvl9pPr marL="4104991" indent="0">
              <a:buNone/>
              <a:defRPr sz="1800" b="1"/>
            </a:lvl9pPr>
          </a:lstStyle>
          <a:p>
            <a:pPr lvl="0"/>
            <a:r>
              <a:rPr lang="ru-RU"/>
              <a:t>Образец текста</a:t>
            </a:r>
          </a:p>
        </p:txBody>
      </p:sp>
      <p:sp>
        <p:nvSpPr>
          <p:cNvPr id="4" name="Объект 3"/>
          <p:cNvSpPr>
            <a:spLocks noGrp="1"/>
          </p:cNvSpPr>
          <p:nvPr>
            <p:ph sz="half" idx="2"/>
          </p:nvPr>
        </p:nvSpPr>
        <p:spPr>
          <a:xfrm>
            <a:off x="534143" y="2397885"/>
            <a:ext cx="4723717" cy="4354758"/>
          </a:xfrm>
        </p:spPr>
        <p:txBody>
          <a:bodyPr/>
          <a:lstStyle>
            <a:lvl1pPr>
              <a:defRPr sz="2699"/>
            </a:lvl1pPr>
            <a:lvl2pPr>
              <a:defRPr sz="2249"/>
            </a:lvl2pPr>
            <a:lvl3pPr>
              <a:defRPr sz="2024"/>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432087" y="1692649"/>
            <a:ext cx="4725611" cy="705261"/>
          </a:xfrm>
        </p:spPr>
        <p:txBody>
          <a:bodyPr anchor="b"/>
          <a:lstStyle>
            <a:lvl1pPr marL="0" indent="0">
              <a:buNone/>
              <a:defRPr sz="2699" b="1"/>
            </a:lvl1pPr>
            <a:lvl2pPr marL="513111" indent="0">
              <a:buNone/>
              <a:defRPr sz="2249" b="1"/>
            </a:lvl2pPr>
            <a:lvl3pPr marL="1026248" indent="0">
              <a:buNone/>
              <a:defRPr sz="2024" b="1"/>
            </a:lvl3pPr>
            <a:lvl4pPr marL="1539372" indent="0">
              <a:buNone/>
              <a:defRPr sz="1800" b="1"/>
            </a:lvl4pPr>
            <a:lvl5pPr marL="2052495" indent="0">
              <a:buNone/>
              <a:defRPr sz="1800" b="1"/>
            </a:lvl5pPr>
            <a:lvl6pPr marL="2565618" indent="0">
              <a:buNone/>
              <a:defRPr sz="1800" b="1"/>
            </a:lvl6pPr>
            <a:lvl7pPr marL="3078741" indent="0">
              <a:buNone/>
              <a:defRPr sz="1800" b="1"/>
            </a:lvl7pPr>
            <a:lvl8pPr marL="3591864" indent="0">
              <a:buNone/>
              <a:defRPr sz="1800" b="1"/>
            </a:lvl8pPr>
            <a:lvl9pPr marL="4104991" indent="0">
              <a:buNone/>
              <a:defRPr sz="1800" b="1"/>
            </a:lvl9pPr>
          </a:lstStyle>
          <a:p>
            <a:pPr lvl="0"/>
            <a:r>
              <a:rPr lang="ru-RU"/>
              <a:t>Образец текста</a:t>
            </a:r>
          </a:p>
        </p:txBody>
      </p:sp>
      <p:sp>
        <p:nvSpPr>
          <p:cNvPr id="6" name="Объект 5"/>
          <p:cNvSpPr>
            <a:spLocks noGrp="1"/>
          </p:cNvSpPr>
          <p:nvPr>
            <p:ph sz="quarter" idx="4"/>
          </p:nvPr>
        </p:nvSpPr>
        <p:spPr>
          <a:xfrm>
            <a:off x="5432087" y="2397885"/>
            <a:ext cx="4725611" cy="4354758"/>
          </a:xfrm>
        </p:spPr>
        <p:txBody>
          <a:bodyPr/>
          <a:lstStyle>
            <a:lvl1pPr>
              <a:defRPr sz="2699"/>
            </a:lvl1pPr>
            <a:lvl2pPr>
              <a:defRPr sz="2249"/>
            </a:lvl2pPr>
            <a:lvl3pPr>
              <a:defRPr sz="2024"/>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280"/>
          <p:cNvSpPr>
            <a:spLocks noGrp="1" noChangeArrowheads="1"/>
          </p:cNvSpPr>
          <p:nvPr>
            <p:ph type="sldNum" sz="quarter" idx="10"/>
            <p:custDataLst>
              <p:tags r:id="rId1"/>
            </p:custDataLst>
          </p:nvPr>
        </p:nvSpPr>
        <p:spPr>
          <a:ln/>
        </p:spPr>
        <p:txBody>
          <a:bodyPr/>
          <a:lstStyle>
            <a:lvl1pPr>
              <a:defRPr/>
            </a:lvl1pPr>
          </a:lstStyle>
          <a:p>
            <a:pPr>
              <a:defRPr/>
            </a:pPr>
            <a:fld id="{184CD726-C7F9-4CD2-B3C9-FCE6E2A9BC38}" type="slidenum">
              <a:rPr lang="ru-RU"/>
              <a:pPr>
                <a:defRPr/>
              </a:pPr>
              <a:t>‹#›</a:t>
            </a:fld>
            <a:r>
              <a:rPr lang="ru-RU"/>
              <a:t> </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280"/>
          <p:cNvSpPr>
            <a:spLocks noGrp="1" noChangeArrowheads="1"/>
          </p:cNvSpPr>
          <p:nvPr>
            <p:ph type="sldNum" sz="quarter" idx="10"/>
            <p:custDataLst>
              <p:tags r:id="rId1"/>
            </p:custDataLst>
          </p:nvPr>
        </p:nvSpPr>
        <p:spPr>
          <a:ln/>
        </p:spPr>
        <p:txBody>
          <a:bodyPr/>
          <a:lstStyle>
            <a:lvl1pPr>
              <a:defRPr/>
            </a:lvl1pPr>
          </a:lstStyle>
          <a:p>
            <a:pPr>
              <a:defRPr/>
            </a:pPr>
            <a:fld id="{5E7CE844-FE59-4450-AD28-C3DFC568DDB3}" type="slidenum">
              <a:rPr lang="ru-RU"/>
              <a:pPr>
                <a:defRPr/>
              </a:pPr>
              <a:t>‹#›</a:t>
            </a:fld>
            <a:r>
              <a:rPr lang="ru-RU"/>
              <a:t> </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80"/>
          <p:cNvSpPr>
            <a:spLocks noGrp="1" noChangeArrowheads="1"/>
          </p:cNvSpPr>
          <p:nvPr>
            <p:ph type="sldNum" sz="quarter" idx="10"/>
            <p:custDataLst>
              <p:tags r:id="rId1"/>
            </p:custDataLst>
          </p:nvPr>
        </p:nvSpPr>
        <p:spPr>
          <a:ln/>
        </p:spPr>
        <p:txBody>
          <a:bodyPr/>
          <a:lstStyle>
            <a:lvl1pPr>
              <a:defRPr/>
            </a:lvl1pPr>
          </a:lstStyle>
          <a:p>
            <a:pPr>
              <a:defRPr/>
            </a:pPr>
            <a:fld id="{7D694C83-86DB-4EBF-B1A8-60F059317179}" type="slidenum">
              <a:rPr lang="ru-RU"/>
              <a:pPr>
                <a:defRPr/>
              </a:pPr>
              <a:t>‹#›</a:t>
            </a:fld>
            <a:r>
              <a:rPr lang="ru-RU"/>
              <a:t> </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4764" y="4858262"/>
            <a:ext cx="9087567" cy="692315"/>
          </a:xfrm>
        </p:spPr>
        <p:txBody>
          <a:bodyPr anchor="t"/>
          <a:lstStyle>
            <a:lvl1pPr algn="l">
              <a:defRPr sz="4499" b="1" cap="all"/>
            </a:lvl1pPr>
          </a:lstStyle>
          <a:p>
            <a:r>
              <a:rPr lang="ru-RU"/>
              <a:t>Образец заголовка</a:t>
            </a:r>
          </a:p>
        </p:txBody>
      </p:sp>
      <p:sp>
        <p:nvSpPr>
          <p:cNvPr id="3" name="Текст 2"/>
          <p:cNvSpPr>
            <a:spLocks noGrp="1"/>
          </p:cNvSpPr>
          <p:nvPr>
            <p:ph type="body" idx="1"/>
          </p:nvPr>
        </p:nvSpPr>
        <p:spPr>
          <a:xfrm>
            <a:off x="844764" y="3204919"/>
            <a:ext cx="9087567" cy="1653344"/>
          </a:xfrm>
        </p:spPr>
        <p:txBody>
          <a:bodyPr anchor="b"/>
          <a:lstStyle>
            <a:lvl1pPr marL="0" indent="0">
              <a:buNone/>
              <a:defRPr sz="2249"/>
            </a:lvl1pPr>
            <a:lvl2pPr marL="513111" indent="0">
              <a:buNone/>
              <a:defRPr sz="2024"/>
            </a:lvl2pPr>
            <a:lvl3pPr marL="1026248" indent="0">
              <a:buNone/>
              <a:defRPr sz="1800"/>
            </a:lvl3pPr>
            <a:lvl4pPr marL="1539372" indent="0">
              <a:buNone/>
              <a:defRPr sz="1575"/>
            </a:lvl4pPr>
            <a:lvl5pPr marL="2052495" indent="0">
              <a:buNone/>
              <a:defRPr sz="1575"/>
            </a:lvl5pPr>
            <a:lvl6pPr marL="2565618" indent="0">
              <a:buNone/>
              <a:defRPr sz="1575"/>
            </a:lvl6pPr>
            <a:lvl7pPr marL="3078741" indent="0">
              <a:buNone/>
              <a:defRPr sz="1575"/>
            </a:lvl7pPr>
            <a:lvl8pPr marL="3591864" indent="0">
              <a:buNone/>
              <a:defRPr sz="1575"/>
            </a:lvl8pPr>
            <a:lvl9pPr marL="4104991" indent="0">
              <a:buNone/>
              <a:defRPr sz="1575"/>
            </a:lvl9pPr>
          </a:lstStyle>
          <a:p>
            <a:pPr lvl="0"/>
            <a:r>
              <a:rPr lang="ru-RU"/>
              <a:t>Образец текста</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723DB7F3-049C-4833-8CF6-B2136176CE41}" type="slidenum">
              <a:rPr lang="ru-RU"/>
              <a:pPr>
                <a:defRPr/>
              </a:pPr>
              <a:t>‹#›</a:t>
            </a:fld>
            <a:r>
              <a:rPr lang="ru-RU"/>
              <a:t> </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17" y="1235770"/>
            <a:ext cx="3517219" cy="346158"/>
          </a:xfrm>
        </p:spPr>
        <p:txBody>
          <a:bodyPr/>
          <a:lstStyle>
            <a:lvl1pPr algn="l">
              <a:defRPr sz="2249" b="1"/>
            </a:lvl1pPr>
          </a:lstStyle>
          <a:p>
            <a:r>
              <a:rPr lang="ru-RU"/>
              <a:t>Образец заголовка</a:t>
            </a:r>
          </a:p>
        </p:txBody>
      </p:sp>
      <p:sp>
        <p:nvSpPr>
          <p:cNvPr id="3" name="Объект 2"/>
          <p:cNvSpPr>
            <a:spLocks noGrp="1"/>
          </p:cNvSpPr>
          <p:nvPr>
            <p:ph idx="1"/>
          </p:nvPr>
        </p:nvSpPr>
        <p:spPr>
          <a:xfrm>
            <a:off x="4180130" y="301753"/>
            <a:ext cx="5977566" cy="6450898"/>
          </a:xfrm>
        </p:spPr>
        <p:txBody>
          <a:bodyPr/>
          <a:lstStyle>
            <a:lvl1pPr>
              <a:defRPr sz="3599"/>
            </a:lvl1pPr>
            <a:lvl2pPr>
              <a:defRPr sz="3149"/>
            </a:lvl2pPr>
            <a:lvl3pPr>
              <a:defRPr sz="2699"/>
            </a:lvl3pPr>
            <a:lvl4pPr>
              <a:defRPr sz="2249"/>
            </a:lvl4pPr>
            <a:lvl5pPr>
              <a:defRPr sz="2249"/>
            </a:lvl5pPr>
            <a:lvl6pPr>
              <a:defRPr sz="2249"/>
            </a:lvl6pPr>
            <a:lvl7pPr>
              <a:defRPr sz="2249"/>
            </a:lvl7pPr>
            <a:lvl8pPr>
              <a:defRPr sz="2249"/>
            </a:lvl8pPr>
            <a:lvl9pPr>
              <a:defRPr sz="2249"/>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534117" y="1581925"/>
            <a:ext cx="3517219" cy="5170718"/>
          </a:xfrm>
        </p:spPr>
        <p:txBody>
          <a:bodyPr/>
          <a:lstStyle>
            <a:lvl1pPr marL="0" indent="0">
              <a:buNone/>
              <a:defRPr sz="1575"/>
            </a:lvl1pPr>
            <a:lvl2pPr marL="513111" indent="0">
              <a:buNone/>
              <a:defRPr sz="1350"/>
            </a:lvl2pPr>
            <a:lvl3pPr marL="1026248" indent="0">
              <a:buNone/>
              <a:defRPr sz="1125"/>
            </a:lvl3pPr>
            <a:lvl4pPr marL="1539372" indent="0">
              <a:buNone/>
              <a:defRPr sz="1012"/>
            </a:lvl4pPr>
            <a:lvl5pPr marL="2052495" indent="0">
              <a:buNone/>
              <a:defRPr sz="1012"/>
            </a:lvl5pPr>
            <a:lvl6pPr marL="2565618" indent="0">
              <a:buNone/>
              <a:defRPr sz="1012"/>
            </a:lvl6pPr>
            <a:lvl7pPr marL="3078741" indent="0">
              <a:buNone/>
              <a:defRPr sz="1012"/>
            </a:lvl7pPr>
            <a:lvl8pPr marL="3591864" indent="0">
              <a:buNone/>
              <a:defRPr sz="1012"/>
            </a:lvl8pPr>
            <a:lvl9pPr marL="4104991" indent="0">
              <a:buNone/>
              <a:defRPr sz="1012"/>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B88AE213-91CC-4E7F-9080-A0DCA3281A84}" type="slidenum">
              <a:rPr lang="ru-RU"/>
              <a:pPr>
                <a:defRPr/>
              </a:pPr>
              <a:t>‹#›</a:t>
            </a:fld>
            <a:r>
              <a:rPr lang="ru-RU"/>
              <a:t> </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4800" y="5570892"/>
            <a:ext cx="6415088" cy="346158"/>
          </a:xfrm>
        </p:spPr>
        <p:txBody>
          <a:bodyPr/>
          <a:lstStyle>
            <a:lvl1pPr algn="l">
              <a:defRPr sz="2249" b="1"/>
            </a:lvl1pPr>
          </a:lstStyle>
          <a:p>
            <a:r>
              <a:rPr lang="ru-RU"/>
              <a:t>Образец заголовка</a:t>
            </a:r>
          </a:p>
        </p:txBody>
      </p:sp>
      <p:sp>
        <p:nvSpPr>
          <p:cNvPr id="3" name="Рисунок 2"/>
          <p:cNvSpPr>
            <a:spLocks noGrp="1"/>
          </p:cNvSpPr>
          <p:nvPr>
            <p:ph type="pic" idx="1"/>
          </p:nvPr>
        </p:nvSpPr>
        <p:spPr>
          <a:xfrm>
            <a:off x="2094800" y="674907"/>
            <a:ext cx="6415088" cy="4536877"/>
          </a:xfrm>
        </p:spPr>
        <p:txBody>
          <a:bodyPr/>
          <a:lstStyle>
            <a:lvl1pPr marL="0" indent="0">
              <a:buNone/>
              <a:defRPr sz="3599"/>
            </a:lvl1pPr>
            <a:lvl2pPr marL="513111" indent="0">
              <a:buNone/>
              <a:defRPr sz="3149"/>
            </a:lvl2pPr>
            <a:lvl3pPr marL="1026248" indent="0">
              <a:buNone/>
              <a:defRPr sz="2699"/>
            </a:lvl3pPr>
            <a:lvl4pPr marL="1539372" indent="0">
              <a:buNone/>
              <a:defRPr sz="2249"/>
            </a:lvl4pPr>
            <a:lvl5pPr marL="2052495" indent="0">
              <a:buNone/>
              <a:defRPr sz="2249"/>
            </a:lvl5pPr>
            <a:lvl6pPr marL="2565618" indent="0">
              <a:buNone/>
              <a:defRPr sz="2249"/>
            </a:lvl6pPr>
            <a:lvl7pPr marL="3078741" indent="0">
              <a:buNone/>
              <a:defRPr sz="2249"/>
            </a:lvl7pPr>
            <a:lvl8pPr marL="3591864" indent="0">
              <a:buNone/>
              <a:defRPr sz="2249"/>
            </a:lvl8pPr>
            <a:lvl9pPr marL="4104991" indent="0">
              <a:buNone/>
              <a:defRPr sz="2249"/>
            </a:lvl9pPr>
          </a:lstStyle>
          <a:p>
            <a:pPr lvl="0"/>
            <a:endParaRPr lang="ru-RU" noProof="0"/>
          </a:p>
        </p:txBody>
      </p:sp>
      <p:sp>
        <p:nvSpPr>
          <p:cNvPr id="4" name="Текст 3"/>
          <p:cNvSpPr>
            <a:spLocks noGrp="1"/>
          </p:cNvSpPr>
          <p:nvPr>
            <p:ph type="body" sz="half" idx="2"/>
          </p:nvPr>
        </p:nvSpPr>
        <p:spPr>
          <a:xfrm>
            <a:off x="2094800" y="5917043"/>
            <a:ext cx="6415088" cy="887379"/>
          </a:xfrm>
        </p:spPr>
        <p:txBody>
          <a:bodyPr/>
          <a:lstStyle>
            <a:lvl1pPr marL="0" indent="0">
              <a:buNone/>
              <a:defRPr sz="1575"/>
            </a:lvl1pPr>
            <a:lvl2pPr marL="513111" indent="0">
              <a:buNone/>
              <a:defRPr sz="1350"/>
            </a:lvl2pPr>
            <a:lvl3pPr marL="1026248" indent="0">
              <a:buNone/>
              <a:defRPr sz="1125"/>
            </a:lvl3pPr>
            <a:lvl4pPr marL="1539372" indent="0">
              <a:buNone/>
              <a:defRPr sz="1012"/>
            </a:lvl4pPr>
            <a:lvl5pPr marL="2052495" indent="0">
              <a:buNone/>
              <a:defRPr sz="1012"/>
            </a:lvl5pPr>
            <a:lvl6pPr marL="2565618" indent="0">
              <a:buNone/>
              <a:defRPr sz="1012"/>
            </a:lvl6pPr>
            <a:lvl7pPr marL="3078741" indent="0">
              <a:buNone/>
              <a:defRPr sz="1012"/>
            </a:lvl7pPr>
            <a:lvl8pPr marL="3591864" indent="0">
              <a:buNone/>
              <a:defRPr sz="1012"/>
            </a:lvl8pPr>
            <a:lvl9pPr marL="4104991" indent="0">
              <a:buNone/>
              <a:defRPr sz="1012"/>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5B542351-7601-4EEE-82E8-49A0B297FFFE}" type="slidenum">
              <a:rPr lang="ru-RU"/>
              <a:pPr>
                <a:defRPr/>
              </a:pPr>
              <a:t>‹#›</a:t>
            </a:fld>
            <a:r>
              <a:rPr lang="ru-RU"/>
              <a:t> </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141DBE20-FCBD-4F3A-8F5E-E37612F5E79C}" type="slidenum">
              <a:rPr lang="ru-RU"/>
              <a:pPr>
                <a:defRPr/>
              </a:pPr>
              <a:t>‹#›</a:t>
            </a:fld>
            <a:r>
              <a:rPr lang="ru-RU"/>
              <a:t> </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31032" y="474959"/>
            <a:ext cx="294248" cy="3281692"/>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187536" y="474959"/>
            <a:ext cx="6761695" cy="3281692"/>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E83EFC03-B245-4081-B417-D5B86CB6B31A}" type="slidenum">
              <a:rPr lang="ru-RU"/>
              <a:pPr>
                <a:defRPr/>
              </a:pPr>
              <a:t>‹#›</a:t>
            </a:fld>
            <a:r>
              <a:rPr lang="ru-RU"/>
              <a:t> </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custDataLst>
              <p:tags r:id="rId2"/>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592504" name="think-cell Slide" r:id="rId17" imgW="360" imgH="360" progId="TCLayout.ActiveDocument.1">
                  <p:embed/>
                </p:oleObj>
              </mc:Choice>
              <mc:Fallback>
                <p:oleObj name="think-cell Slide" r:id="rId17" imgW="360" imgH="360" progId="TCLayout.ActiveDocument.1">
                  <p:embed/>
                  <p:pic>
                    <p:nvPicPr>
                      <p:cNvPr id="4" name="Object 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SlideBottomBar"/>
          <p:cNvSpPr>
            <a:spLocks noChangeArrowheads="1"/>
          </p:cNvSpPr>
          <p:nvPr userDrawn="1">
            <p:custDataLst>
              <p:tags r:id="rId3"/>
            </p:custDataLst>
          </p:nvPr>
        </p:nvSpPr>
        <p:spPr bwMode="auto">
          <a:xfrm>
            <a:off x="0" y="7084743"/>
            <a:ext cx="10691813" cy="474935"/>
          </a:xfrm>
          <a:prstGeom prst="rect">
            <a:avLst/>
          </a:prstGeom>
          <a:solidFill>
            <a:schemeClr val="folHlink"/>
          </a:solidFill>
          <a:ln>
            <a:noFill/>
          </a:ln>
          <a:effectLst/>
          <a:extLst/>
        </p:spPr>
        <p:txBody>
          <a:bodyPr wrap="none" lIns="102623" tIns="51314" rIns="102623" bIns="51314" anchor="ctr"/>
          <a:lstStyle/>
          <a:p>
            <a:pPr algn="ctr">
              <a:defRPr/>
            </a:pPr>
            <a:endParaRPr lang="ru-RU" sz="3599">
              <a:latin typeface="Arial" pitchFamily="34" charset="0"/>
              <a:cs typeface="+mn-cs"/>
            </a:endParaRPr>
          </a:p>
        </p:txBody>
      </p:sp>
      <p:sp>
        <p:nvSpPr>
          <p:cNvPr id="6" name="Working Draft Text" hidden="1"/>
          <p:cNvSpPr txBox="1">
            <a:spLocks noChangeArrowheads="1"/>
          </p:cNvSpPr>
          <p:nvPr>
            <p:custDataLst>
              <p:tags r:id="rId4"/>
            </p:custDataLst>
          </p:nvPr>
        </p:nvSpPr>
        <p:spPr bwMode="auto">
          <a:xfrm>
            <a:off x="3149779" y="385687"/>
            <a:ext cx="1109278" cy="155748"/>
          </a:xfrm>
          <a:prstGeom prst="rect">
            <a:avLst/>
          </a:prstGeom>
          <a:noFill/>
          <a:ln>
            <a:noFill/>
          </a:ln>
          <a:effectLst/>
          <a:extLst/>
        </p:spPr>
        <p:txBody>
          <a:bodyPr wrap="none" lIns="0" tIns="0" rIns="0" bIns="0">
            <a:spAutoFit/>
          </a:bodyPr>
          <a:lstStyle/>
          <a:p>
            <a:pPr>
              <a:defRPr/>
            </a:pPr>
            <a:r>
              <a:rPr lang="en-US" sz="1012" b="1">
                <a:latin typeface="Arial" pitchFamily="34" charset="0"/>
                <a:cs typeface="+mn-cs"/>
              </a:rPr>
              <a:t>WORKING DRAFT</a:t>
            </a:r>
          </a:p>
        </p:txBody>
      </p:sp>
      <p:sp>
        <p:nvSpPr>
          <p:cNvPr id="7" name="Working Draft" hidden="1"/>
          <p:cNvSpPr txBox="1">
            <a:spLocks noChangeArrowheads="1"/>
          </p:cNvSpPr>
          <p:nvPr>
            <p:custDataLst>
              <p:tags r:id="rId5"/>
            </p:custDataLst>
          </p:nvPr>
        </p:nvSpPr>
        <p:spPr bwMode="auto">
          <a:xfrm>
            <a:off x="3149804" y="560663"/>
            <a:ext cx="3302186" cy="155748"/>
          </a:xfrm>
          <a:prstGeom prst="rect">
            <a:avLst/>
          </a:prstGeom>
          <a:noFill/>
          <a:ln>
            <a:noFill/>
          </a:ln>
          <a:effectLst/>
          <a:extLst/>
        </p:spPr>
        <p:txBody>
          <a:bodyPr wrap="none" lIns="0" tIns="0" rIns="0" bIns="0">
            <a:spAutoFit/>
          </a:bodyPr>
          <a:lstStyle/>
          <a:p>
            <a:pPr>
              <a:defRPr/>
            </a:pPr>
            <a:r>
              <a:rPr lang="en-US" sz="1012">
                <a:latin typeface="Arial" pitchFamily="34" charset="0"/>
                <a:cs typeface="+mn-cs"/>
              </a:rPr>
              <a:t>Last Modified 02.09.2011 1:37:32 Russian Standard Time</a:t>
            </a:r>
          </a:p>
        </p:txBody>
      </p:sp>
      <p:sp>
        <p:nvSpPr>
          <p:cNvPr id="8" name="Printed" hidden="1"/>
          <p:cNvSpPr txBox="1">
            <a:spLocks noChangeArrowheads="1"/>
          </p:cNvSpPr>
          <p:nvPr>
            <p:custDataLst>
              <p:tags r:id="rId6"/>
            </p:custDataLst>
          </p:nvPr>
        </p:nvSpPr>
        <p:spPr bwMode="auto">
          <a:xfrm>
            <a:off x="3149804" y="737415"/>
            <a:ext cx="410369" cy="155748"/>
          </a:xfrm>
          <a:prstGeom prst="rect">
            <a:avLst/>
          </a:prstGeom>
          <a:noFill/>
          <a:ln>
            <a:noFill/>
          </a:ln>
          <a:effectLst/>
          <a:extLst/>
        </p:spPr>
        <p:txBody>
          <a:bodyPr wrap="none" lIns="0" tIns="0" rIns="0" bIns="0">
            <a:spAutoFit/>
          </a:bodyPr>
          <a:lstStyle/>
          <a:p>
            <a:pPr>
              <a:defRPr/>
            </a:pPr>
            <a:r>
              <a:rPr lang="en-US" sz="1012">
                <a:latin typeface="Arial" pitchFamily="34" charset="0"/>
                <a:cs typeface="+mn-cs"/>
              </a:rPr>
              <a:t>Printed</a:t>
            </a:r>
          </a:p>
        </p:txBody>
      </p:sp>
      <p:sp>
        <p:nvSpPr>
          <p:cNvPr id="9" name="McK Document type" hidden="1"/>
          <p:cNvSpPr txBox="1">
            <a:spLocks noChangeArrowheads="1"/>
          </p:cNvSpPr>
          <p:nvPr userDrawn="1">
            <p:custDataLst>
              <p:tags r:id="rId7"/>
            </p:custDataLst>
          </p:nvPr>
        </p:nvSpPr>
        <p:spPr bwMode="auto">
          <a:xfrm>
            <a:off x="1793666" y="4037397"/>
            <a:ext cx="5888546" cy="242374"/>
          </a:xfrm>
          <a:prstGeom prst="rect">
            <a:avLst/>
          </a:prstGeom>
          <a:noFill/>
          <a:ln>
            <a:noFill/>
          </a:ln>
          <a:effectLst/>
          <a:extLst/>
        </p:spPr>
        <p:txBody>
          <a:bodyPr lIns="0" tIns="0" rIns="0" bIns="0" anchor="b">
            <a:spAutoFit/>
          </a:bodyPr>
          <a:lstStyle/>
          <a:p>
            <a:pPr>
              <a:defRPr/>
            </a:pPr>
            <a:r>
              <a:rPr lang="ru-RU" sz="1575">
                <a:solidFill>
                  <a:schemeClr val="folHlink"/>
                </a:solidFill>
                <a:latin typeface="Arial" pitchFamily="34" charset="0"/>
                <a:cs typeface="+mn-cs"/>
              </a:rPr>
              <a:t>Докладчик: </a:t>
            </a:r>
          </a:p>
        </p:txBody>
      </p:sp>
      <p:sp>
        <p:nvSpPr>
          <p:cNvPr id="10" name="McK Date" hidden="1"/>
          <p:cNvSpPr txBox="1">
            <a:spLocks noChangeArrowheads="1"/>
          </p:cNvSpPr>
          <p:nvPr userDrawn="1">
            <p:custDataLst>
              <p:tags r:id="rId8"/>
            </p:custDataLst>
          </p:nvPr>
        </p:nvSpPr>
        <p:spPr bwMode="auto">
          <a:xfrm>
            <a:off x="4699096" y="7202596"/>
            <a:ext cx="5888546" cy="242374"/>
          </a:xfrm>
          <a:prstGeom prst="rect">
            <a:avLst/>
          </a:prstGeom>
          <a:noFill/>
          <a:ln>
            <a:noFill/>
          </a:ln>
          <a:effectLst/>
          <a:extLst/>
        </p:spPr>
        <p:txBody>
          <a:bodyPr lIns="0" tIns="0" rIns="0" bIns="0">
            <a:spAutoFit/>
          </a:bodyPr>
          <a:lstStyle/>
          <a:p>
            <a:pPr algn="r">
              <a:defRPr/>
            </a:pPr>
            <a:r>
              <a:rPr lang="ru-RU" sz="1575">
                <a:solidFill>
                  <a:schemeClr val="bg1"/>
                </a:solidFill>
                <a:latin typeface="Arial" pitchFamily="34" charset="0"/>
                <a:cs typeface="+mn-cs"/>
              </a:rPr>
              <a:t>ДАТА</a:t>
            </a:r>
          </a:p>
        </p:txBody>
      </p:sp>
      <p:sp>
        <p:nvSpPr>
          <p:cNvPr id="11" name="doc id"/>
          <p:cNvSpPr txBox="1">
            <a:spLocks noChangeArrowheads="1"/>
          </p:cNvSpPr>
          <p:nvPr>
            <p:custDataLst>
              <p:tags r:id="rId9"/>
            </p:custDataLst>
          </p:nvPr>
        </p:nvSpPr>
        <p:spPr bwMode="auto">
          <a:xfrm>
            <a:off x="10072464" y="41069"/>
            <a:ext cx="352290" cy="137481"/>
          </a:xfrm>
          <a:prstGeom prst="rect">
            <a:avLst/>
          </a:prstGeom>
          <a:noFill/>
          <a:ln>
            <a:noFill/>
          </a:ln>
          <a:effectLst/>
          <a:extLst/>
        </p:spPr>
        <p:txBody>
          <a:bodyPr wrap="none" lIns="0" tIns="0" rIns="0" bIns="0"/>
          <a:lstStyle/>
          <a:p>
            <a:pPr algn="r">
              <a:defRPr/>
            </a:pPr>
            <a:endParaRPr lang="ru-RU" sz="900">
              <a:latin typeface="Arial" pitchFamily="34" charset="0"/>
              <a:cs typeface="+mn-cs"/>
            </a:endParaRPr>
          </a:p>
        </p:txBody>
      </p:sp>
      <p:pic>
        <p:nvPicPr>
          <p:cNvPr id="12" name="Picture 1231" descr="logo"/>
          <p:cNvPicPr>
            <a:picLocks noChangeAspect="1" noChangeArrowheads="1"/>
          </p:cNvPicPr>
          <p:nvPr userDrawn="1">
            <p:custDataLst>
              <p:tags r:id="rId10"/>
            </p:custDataLst>
          </p:nvPr>
        </p:nvPicPr>
        <p:blipFill>
          <a:blip r:embed="rId19"/>
          <a:srcRect/>
          <a:stretch>
            <a:fillRect/>
          </a:stretch>
        </p:blipFill>
        <p:spPr bwMode="auto">
          <a:xfrm>
            <a:off x="166703" y="126795"/>
            <a:ext cx="1299306" cy="1110562"/>
          </a:xfrm>
          <a:prstGeom prst="rect">
            <a:avLst/>
          </a:prstGeom>
          <a:noFill/>
          <a:ln w="9525">
            <a:noFill/>
            <a:miter lim="800000"/>
            <a:headEnd/>
            <a:tailEnd/>
          </a:ln>
        </p:spPr>
      </p:pic>
      <p:sp>
        <p:nvSpPr>
          <p:cNvPr id="13" name="Line 6"/>
          <p:cNvSpPr>
            <a:spLocks noChangeShapeType="1"/>
          </p:cNvSpPr>
          <p:nvPr userDrawn="1">
            <p:custDataLst>
              <p:tags r:id="rId11"/>
            </p:custDataLst>
          </p:nvPr>
        </p:nvSpPr>
        <p:spPr bwMode="auto">
          <a:xfrm>
            <a:off x="1714100" y="712429"/>
            <a:ext cx="8977713" cy="1785"/>
          </a:xfrm>
          <a:prstGeom prst="line">
            <a:avLst/>
          </a:prstGeom>
          <a:noFill/>
          <a:ln w="144000">
            <a:solidFill>
              <a:schemeClr val="hlink"/>
            </a:solidFill>
            <a:round/>
            <a:headEnd/>
            <a:tailEnd/>
          </a:ln>
          <a:extLst/>
        </p:spPr>
        <p:txBody>
          <a:bodyPr lIns="102623" tIns="51314" rIns="102623" bIns="51314"/>
          <a:lstStyle/>
          <a:p>
            <a:pPr>
              <a:defRPr/>
            </a:pPr>
            <a:endParaRPr lang="ru-RU" sz="3599">
              <a:latin typeface="Arial" pitchFamily="34" charset="0"/>
              <a:cs typeface="+mn-cs"/>
            </a:endParaRPr>
          </a:p>
        </p:txBody>
      </p:sp>
      <p:grpSp>
        <p:nvGrpSpPr>
          <p:cNvPr id="14" name="Group 1239"/>
          <p:cNvGrpSpPr>
            <a:grpSpLocks/>
          </p:cNvGrpSpPr>
          <p:nvPr userDrawn="1"/>
        </p:nvGrpSpPr>
        <p:grpSpPr bwMode="auto">
          <a:xfrm>
            <a:off x="1714128" y="469604"/>
            <a:ext cx="8890588" cy="101771"/>
            <a:chOff x="912" y="263"/>
            <a:chExt cx="4694" cy="57"/>
          </a:xfrm>
        </p:grpSpPr>
        <p:sp>
          <p:nvSpPr>
            <p:cNvPr id="15" name="WordArt 1240"/>
            <p:cNvSpPr>
              <a:spLocks noChangeArrowheads="1" noChangeShapeType="1" noTextEdit="1"/>
            </p:cNvSpPr>
            <p:nvPr userDrawn="1">
              <p:custDataLst>
                <p:tags r:id="rId13"/>
              </p:custDataLst>
            </p:nvPr>
          </p:nvSpPr>
          <p:spPr bwMode="auto">
            <a:xfrm>
              <a:off x="5142" y="272"/>
              <a:ext cx="464" cy="48"/>
            </a:xfrm>
            <a:prstGeom prst="rect">
              <a:avLst/>
            </a:prstGeom>
          </p:spPr>
          <p:txBody>
            <a:bodyPr wrap="none" fromWordArt="1">
              <a:prstTxWarp prst="textPlain">
                <a:avLst>
                  <a:gd name="adj" fmla="val 50000"/>
                </a:avLst>
              </a:prstTxWarp>
            </a:bodyPr>
            <a:lstStyle/>
            <a:p>
              <a:pPr algn="ctr"/>
              <a:r>
                <a:rPr lang="en-US" sz="4049" kern="10">
                  <a:ln w="9525">
                    <a:noFill/>
                    <a:round/>
                    <a:headEnd/>
                    <a:tailEnd/>
                  </a:ln>
                  <a:solidFill>
                    <a:schemeClr val="folHlink"/>
                  </a:solidFill>
                  <a:latin typeface="Arial"/>
                  <a:cs typeface="Arial"/>
                </a:rPr>
                <a:t>WWW.NMTP.INFO</a:t>
              </a:r>
              <a:endParaRPr lang="ru-RU" sz="4049" kern="10">
                <a:ln w="9525">
                  <a:noFill/>
                  <a:round/>
                  <a:headEnd/>
                  <a:tailEnd/>
                </a:ln>
                <a:solidFill>
                  <a:schemeClr val="folHlink"/>
                </a:solidFill>
                <a:latin typeface="Arial"/>
                <a:cs typeface="Arial"/>
              </a:endParaRPr>
            </a:p>
          </p:txBody>
        </p:sp>
        <p:sp>
          <p:nvSpPr>
            <p:cNvPr id="16" name="WordArt 1241"/>
            <p:cNvSpPr>
              <a:spLocks noChangeArrowheads="1" noChangeShapeType="1" noTextEdit="1"/>
            </p:cNvSpPr>
            <p:nvPr userDrawn="1">
              <p:custDataLst>
                <p:tags r:id="rId14"/>
              </p:custDataLst>
            </p:nvPr>
          </p:nvSpPr>
          <p:spPr bwMode="auto">
            <a:xfrm>
              <a:off x="912" y="263"/>
              <a:ext cx="1502" cy="57"/>
            </a:xfrm>
            <a:prstGeom prst="rect">
              <a:avLst/>
            </a:prstGeom>
          </p:spPr>
          <p:txBody>
            <a:bodyPr wrap="none" fromWordArt="1">
              <a:prstTxWarp prst="textPlain">
                <a:avLst>
                  <a:gd name="adj" fmla="val 50000"/>
                </a:avLst>
              </a:prstTxWarp>
            </a:bodyPr>
            <a:lstStyle/>
            <a:p>
              <a:pPr algn="ctr"/>
              <a:r>
                <a:rPr lang="ru-RU" sz="4049" kern="10">
                  <a:ln w="9525">
                    <a:noFill/>
                    <a:round/>
                    <a:headEnd/>
                    <a:tailEnd/>
                  </a:ln>
                  <a:solidFill>
                    <a:schemeClr val="folHlink"/>
                  </a:solidFill>
                  <a:latin typeface="Arial"/>
                  <a:cs typeface="Arial"/>
                </a:rPr>
                <a:t>НОВОРОССИЙСКИЙ МОРСКОЙ ТОРГОВЫЙ ПОРТ</a:t>
              </a:r>
            </a:p>
          </p:txBody>
        </p:sp>
        <p:sp>
          <p:nvSpPr>
            <p:cNvPr id="17" name="WordArt 1242"/>
            <p:cNvSpPr>
              <a:spLocks noChangeArrowheads="1" noChangeShapeType="1" noTextEdit="1"/>
            </p:cNvSpPr>
            <p:nvPr userDrawn="1">
              <p:custDataLst>
                <p:tags r:id="rId15"/>
              </p:custDataLst>
            </p:nvPr>
          </p:nvSpPr>
          <p:spPr bwMode="auto">
            <a:xfrm>
              <a:off x="2465" y="269"/>
              <a:ext cx="447" cy="51"/>
            </a:xfrm>
            <a:prstGeom prst="rect">
              <a:avLst/>
            </a:prstGeom>
          </p:spPr>
          <p:txBody>
            <a:bodyPr wrap="none" fromWordArt="1">
              <a:prstTxWarp prst="textPlain">
                <a:avLst>
                  <a:gd name="adj" fmla="val 50000"/>
                </a:avLst>
              </a:prstTxWarp>
            </a:bodyPr>
            <a:lstStyle/>
            <a:p>
              <a:pPr algn="ctr"/>
              <a:r>
                <a:rPr lang="ru-RU" sz="4049" kern="10">
                  <a:ln w="9525">
                    <a:noFill/>
                    <a:round/>
                    <a:headEnd/>
                    <a:tailEnd/>
                  </a:ln>
                  <a:solidFill>
                    <a:schemeClr val="hlink"/>
                  </a:solidFill>
                  <a:latin typeface="Arial"/>
                  <a:cs typeface="Arial"/>
                </a:rPr>
                <a:t>НМТП </a:t>
              </a:r>
              <a:r>
                <a:rPr lang="en-US" sz="4049" kern="10">
                  <a:ln w="9525">
                    <a:noFill/>
                    <a:round/>
                    <a:headEnd/>
                    <a:tailEnd/>
                  </a:ln>
                  <a:solidFill>
                    <a:schemeClr val="hlink"/>
                  </a:solidFill>
                  <a:latin typeface="Arial"/>
                  <a:cs typeface="Arial"/>
                </a:rPr>
                <a:t>I NCSP</a:t>
              </a:r>
              <a:endParaRPr lang="ru-RU" sz="4049" kern="10">
                <a:ln w="9525">
                  <a:noFill/>
                  <a:round/>
                  <a:headEnd/>
                  <a:tailEnd/>
                </a:ln>
                <a:solidFill>
                  <a:schemeClr val="hlink"/>
                </a:solidFill>
                <a:latin typeface="Arial"/>
                <a:cs typeface="Arial"/>
              </a:endParaRPr>
            </a:p>
          </p:txBody>
        </p:sp>
      </p:grpSp>
      <p:pic>
        <p:nvPicPr>
          <p:cNvPr id="18" name="Picture 1270" descr="C:\Users\V.Saushkina\AppData\Local\Microsoft\Windows\Temporary Internet Files\Content.Outlook\PCSD2US3\жрс (2).jpg"/>
          <p:cNvPicPr>
            <a:picLocks noChangeAspect="1" noChangeArrowheads="1"/>
          </p:cNvPicPr>
          <p:nvPr userDrawn="1"/>
        </p:nvPicPr>
        <p:blipFill>
          <a:blip r:embed="rId20" cstate="screen">
            <a:extLst>
              <a:ext uri="{28A0092B-C50C-407E-A947-70E740481C1C}">
                <a14:useLocalDpi xmlns:a14="http://schemas.microsoft.com/office/drawing/2010/main"/>
              </a:ext>
            </a:extLst>
          </a:blip>
          <a:srcRect/>
          <a:stretch>
            <a:fillRect/>
          </a:stretch>
        </p:blipFill>
        <p:spPr bwMode="auto">
          <a:xfrm>
            <a:off x="5425883" y="4917907"/>
            <a:ext cx="2568487" cy="17275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9" name="Picture 1271" descr="C:\Users\V.Saushkina\AppData\Local\Microsoft\Windows\Temporary Internet Files\Content.Outlook\PCSD2US3\1 (3).jpg"/>
          <p:cNvPicPr>
            <a:picLocks noChangeAspect="1" noChangeArrowheads="1"/>
          </p:cNvPicPr>
          <p:nvPr userDrawn="1"/>
        </p:nvPicPr>
        <p:blipFill>
          <a:blip r:embed="rId21" cstate="screen">
            <a:extLst>
              <a:ext uri="{28A0092B-C50C-407E-A947-70E740481C1C}">
                <a14:useLocalDpi xmlns:a14="http://schemas.microsoft.com/office/drawing/2010/main"/>
              </a:ext>
            </a:extLst>
          </a:blip>
          <a:srcRect/>
          <a:stretch>
            <a:fillRect/>
          </a:stretch>
        </p:blipFill>
        <p:spPr bwMode="auto">
          <a:xfrm>
            <a:off x="60780" y="4917881"/>
            <a:ext cx="2665392" cy="17288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0" name="Picture 1272" descr="C:\Users\V.Saushkina\AppData\Local\Microsoft\Windows\Temporary Internet Files\Content.Outlook\PCSD2US3\2 (5).jpg"/>
          <p:cNvPicPr>
            <a:picLocks noChangeAspect="1" noChangeArrowheads="1"/>
          </p:cNvPicPr>
          <p:nvPr userDrawn="1"/>
        </p:nvPicPr>
        <p:blipFill>
          <a:blip r:embed="rId22" cstate="screen">
            <a:extLst>
              <a:ext uri="{28A0092B-C50C-407E-A947-70E740481C1C}">
                <a14:useLocalDpi xmlns:a14="http://schemas.microsoft.com/office/drawing/2010/main"/>
              </a:ext>
            </a:extLst>
          </a:blip>
          <a:srcRect/>
          <a:stretch>
            <a:fillRect/>
          </a:stretch>
        </p:blipFill>
        <p:spPr bwMode="auto">
          <a:xfrm>
            <a:off x="2785102" y="4917907"/>
            <a:ext cx="2568487" cy="17275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1" name="Picture 1273" descr="C:\Users\V.Saushkina\AppData\Local\Microsoft\Windows\Temporary Internet Files\Content.Outlook\PCSD2US3\4 (2).jpg"/>
          <p:cNvPicPr>
            <a:picLocks noChangeAspect="1" noChangeArrowheads="1"/>
          </p:cNvPicPr>
          <p:nvPr userDrawn="1"/>
        </p:nvPicPr>
        <p:blipFill>
          <a:blip r:embed="rId23" cstate="screen">
            <a:extLst>
              <a:ext uri="{28A0092B-C50C-407E-A947-70E740481C1C}">
                <a14:useLocalDpi xmlns:a14="http://schemas.microsoft.com/office/drawing/2010/main"/>
              </a:ext>
            </a:extLst>
          </a:blip>
          <a:srcRect/>
          <a:stretch>
            <a:fillRect/>
          </a:stretch>
        </p:blipFill>
        <p:spPr bwMode="auto">
          <a:xfrm>
            <a:off x="8066685" y="4917880"/>
            <a:ext cx="2568487" cy="17275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13314" name="Rectangle 1026"/>
          <p:cNvSpPr>
            <a:spLocks noGrp="1" noChangeArrowheads="1"/>
          </p:cNvSpPr>
          <p:nvPr>
            <p:ph type="ctrTitle"/>
          </p:nvPr>
        </p:nvSpPr>
        <p:spPr>
          <a:xfrm>
            <a:off x="1704657" y="1239141"/>
            <a:ext cx="7920843" cy="467313"/>
          </a:xfrm>
        </p:spPr>
        <p:txBody>
          <a:bodyPr anchor="t"/>
          <a:lstStyle>
            <a:lvl1pPr>
              <a:defRPr sz="3037" b="0">
                <a:solidFill>
                  <a:schemeClr val="folHlink"/>
                </a:solidFill>
              </a:defRPr>
            </a:lvl1pPr>
          </a:lstStyle>
          <a:p>
            <a:pPr lvl="0"/>
            <a:r>
              <a:rPr lang="ru-RU" altLang="zh-CN" noProof="0"/>
              <a:t>Click to edit Master title</a:t>
            </a:r>
          </a:p>
        </p:txBody>
      </p:sp>
      <p:sp>
        <p:nvSpPr>
          <p:cNvPr id="13315" name="Rectangle 1027"/>
          <p:cNvSpPr>
            <a:spLocks noGrp="1" noChangeArrowheads="1"/>
          </p:cNvSpPr>
          <p:nvPr>
            <p:ph type="subTitle" idx="1"/>
          </p:nvPr>
        </p:nvSpPr>
        <p:spPr>
          <a:xfrm>
            <a:off x="1704657" y="3003160"/>
            <a:ext cx="7920843" cy="242311"/>
          </a:xfrm>
        </p:spPr>
        <p:txBody>
          <a:bodyPr>
            <a:spAutoFit/>
          </a:bodyPr>
          <a:lstStyle>
            <a:lvl1pPr>
              <a:defRPr sz="1575">
                <a:solidFill>
                  <a:schemeClr val="folHlink"/>
                </a:solidFill>
              </a:defRPr>
            </a:lvl1pPr>
          </a:lstStyle>
          <a:p>
            <a:pPr lvl="0"/>
            <a:r>
              <a:rPr lang="ru-RU" altLang="zh-CN" noProof="0"/>
              <a:t>Click to edit Master subtitle style</a:t>
            </a:r>
          </a:p>
        </p:txBody>
      </p:sp>
      <p:sp>
        <p:nvSpPr>
          <p:cNvPr id="22" name="SlideBottomBar"/>
          <p:cNvSpPr>
            <a:spLocks noChangeArrowheads="1"/>
          </p:cNvSpPr>
          <p:nvPr userDrawn="1">
            <p:custDataLst>
              <p:tags r:id="rId12"/>
            </p:custDataLst>
          </p:nvPr>
        </p:nvSpPr>
        <p:spPr bwMode="auto">
          <a:xfrm>
            <a:off x="7681" y="7083389"/>
            <a:ext cx="10691813" cy="474935"/>
          </a:xfrm>
          <a:prstGeom prst="rect">
            <a:avLst/>
          </a:prstGeom>
          <a:solidFill>
            <a:schemeClr val="accent1">
              <a:lumMod val="25000"/>
            </a:schemeClr>
          </a:solidFill>
          <a:ln>
            <a:noFill/>
          </a:ln>
          <a:effectLst/>
          <a:extLst/>
        </p:spPr>
        <p:txBody>
          <a:bodyPr wrap="none" lIns="102623" tIns="51314" rIns="102623" bIns="51314" anchor="ctr"/>
          <a:lstStyle/>
          <a:p>
            <a:pPr algn="ctr">
              <a:defRPr/>
            </a:pPr>
            <a:endParaRPr lang="ru-RU" sz="3599">
              <a:solidFill>
                <a:srgbClr val="000000"/>
              </a:solidFill>
              <a:latin typeface="Arial" pitchFamily="34" charset="0"/>
              <a:cs typeface="+mn-cs"/>
            </a:endParaRPr>
          </a:p>
        </p:txBody>
      </p:sp>
    </p:spTree>
    <p:extLst>
      <p:ext uri="{BB962C8B-B14F-4D97-AF65-F5344CB8AC3E}">
        <p14:creationId xmlns:p14="http://schemas.microsoft.com/office/powerpoint/2010/main" val="11141397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F71E7C40-E4EE-4126-AFA1-90625C4DA643}" type="slidenum">
              <a:rPr lang="ru-RU"/>
              <a:pPr>
                <a:defRPr/>
              </a:pPr>
              <a:t>‹#›</a:t>
            </a:fld>
            <a:r>
              <a:rPr lang="ru-RU"/>
              <a:t> </a:t>
            </a:r>
          </a:p>
        </p:txBody>
      </p:sp>
    </p:spTree>
    <p:extLst>
      <p:ext uri="{BB962C8B-B14F-4D97-AF65-F5344CB8AC3E}">
        <p14:creationId xmlns:p14="http://schemas.microsoft.com/office/powerpoint/2010/main" val="11929809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4766" y="4858268"/>
            <a:ext cx="9087567" cy="692315"/>
          </a:xfrm>
        </p:spPr>
        <p:txBody>
          <a:bodyPr anchor="t"/>
          <a:lstStyle>
            <a:lvl1pPr algn="l">
              <a:defRPr sz="4499" b="1" cap="all"/>
            </a:lvl1pPr>
          </a:lstStyle>
          <a:p>
            <a:r>
              <a:rPr lang="ru-RU"/>
              <a:t>Образец заголовка</a:t>
            </a:r>
          </a:p>
        </p:txBody>
      </p:sp>
      <p:sp>
        <p:nvSpPr>
          <p:cNvPr id="3" name="Текст 2"/>
          <p:cNvSpPr>
            <a:spLocks noGrp="1"/>
          </p:cNvSpPr>
          <p:nvPr>
            <p:ph type="body" idx="1"/>
          </p:nvPr>
        </p:nvSpPr>
        <p:spPr>
          <a:xfrm>
            <a:off x="844766" y="3204919"/>
            <a:ext cx="9087567" cy="1653344"/>
          </a:xfrm>
        </p:spPr>
        <p:txBody>
          <a:bodyPr anchor="b"/>
          <a:lstStyle>
            <a:lvl1pPr marL="0" indent="0">
              <a:buNone/>
              <a:defRPr sz="2249"/>
            </a:lvl1pPr>
            <a:lvl2pPr marL="513056" indent="0">
              <a:buNone/>
              <a:defRPr sz="2024"/>
            </a:lvl2pPr>
            <a:lvl3pPr marL="1026139" indent="0">
              <a:buNone/>
              <a:defRPr sz="1800"/>
            </a:lvl3pPr>
            <a:lvl4pPr marL="1539209" indent="0">
              <a:buNone/>
              <a:defRPr sz="1575"/>
            </a:lvl4pPr>
            <a:lvl5pPr marL="2052278" indent="0">
              <a:buNone/>
              <a:defRPr sz="1575"/>
            </a:lvl5pPr>
            <a:lvl6pPr marL="2565347" indent="0">
              <a:buNone/>
              <a:defRPr sz="1575"/>
            </a:lvl6pPr>
            <a:lvl7pPr marL="3078415" indent="0">
              <a:buNone/>
              <a:defRPr sz="1575"/>
            </a:lvl7pPr>
            <a:lvl8pPr marL="3591483" indent="0">
              <a:buNone/>
              <a:defRPr sz="1575"/>
            </a:lvl8pPr>
            <a:lvl9pPr marL="4104556" indent="0">
              <a:buNone/>
              <a:defRPr sz="1575"/>
            </a:lvl9pPr>
          </a:lstStyle>
          <a:p>
            <a:pPr lvl="0"/>
            <a:r>
              <a:rPr lang="ru-RU"/>
              <a:t>Образец текста</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723DB7F3-049C-4833-8CF6-B2136176CE41}" type="slidenum">
              <a:rPr lang="ru-RU"/>
              <a:pPr>
                <a:defRPr/>
              </a:pPr>
              <a:t>‹#›</a:t>
            </a:fld>
            <a:r>
              <a:rPr lang="ru-RU"/>
              <a:t> </a:t>
            </a:r>
          </a:p>
        </p:txBody>
      </p:sp>
    </p:spTree>
    <p:extLst>
      <p:ext uri="{BB962C8B-B14F-4D97-AF65-F5344CB8AC3E}">
        <p14:creationId xmlns:p14="http://schemas.microsoft.com/office/powerpoint/2010/main" val="29142337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1733065" y="2381818"/>
            <a:ext cx="2475500" cy="1374811"/>
          </a:xfrm>
        </p:spPr>
        <p:txBody>
          <a:bodyPr/>
          <a:lstStyle>
            <a:lvl1pPr>
              <a:defRPr sz="3149"/>
            </a:lvl1pPr>
            <a:lvl2pPr>
              <a:defRPr sz="2699"/>
            </a:lvl2pPr>
            <a:lvl3pPr>
              <a:defRPr sz="2249"/>
            </a:lvl3pPr>
            <a:lvl4pPr>
              <a:defRPr sz="2024"/>
            </a:lvl4pPr>
            <a:lvl5pPr>
              <a:defRPr sz="2024"/>
            </a:lvl5pPr>
            <a:lvl6pPr>
              <a:defRPr sz="2024"/>
            </a:lvl6pPr>
            <a:lvl7pPr>
              <a:defRPr sz="2024"/>
            </a:lvl7pPr>
            <a:lvl8pPr>
              <a:defRPr sz="2024"/>
            </a:lvl8pPr>
            <a:lvl9pPr>
              <a:defRPr sz="202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390384" y="2381818"/>
            <a:ext cx="2475501" cy="1374811"/>
          </a:xfrm>
        </p:spPr>
        <p:txBody>
          <a:bodyPr/>
          <a:lstStyle>
            <a:lvl1pPr>
              <a:defRPr sz="3149"/>
            </a:lvl1pPr>
            <a:lvl2pPr>
              <a:defRPr sz="2699"/>
            </a:lvl2pPr>
            <a:lvl3pPr>
              <a:defRPr sz="2249"/>
            </a:lvl3pPr>
            <a:lvl4pPr>
              <a:defRPr sz="2024"/>
            </a:lvl4pPr>
            <a:lvl5pPr>
              <a:defRPr sz="2024"/>
            </a:lvl5pPr>
            <a:lvl6pPr>
              <a:defRPr sz="2024"/>
            </a:lvl6pPr>
            <a:lvl7pPr>
              <a:defRPr sz="2024"/>
            </a:lvl7pPr>
            <a:lvl8pPr>
              <a:defRPr sz="2024"/>
            </a:lvl8pPr>
            <a:lvl9pPr>
              <a:defRPr sz="202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DB869353-428F-4C2D-AC33-AA37DA45B266}" type="slidenum">
              <a:rPr lang="ru-RU"/>
              <a:pPr>
                <a:defRPr/>
              </a:pPr>
              <a:t>‹#›</a:t>
            </a:fld>
            <a:r>
              <a:rPr lang="ru-RU"/>
              <a:t> </a:t>
            </a:r>
          </a:p>
        </p:txBody>
      </p:sp>
    </p:spTree>
    <p:extLst>
      <p:ext uri="{BB962C8B-B14F-4D97-AF65-F5344CB8AC3E}">
        <p14:creationId xmlns:p14="http://schemas.microsoft.com/office/powerpoint/2010/main" val="29148312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17" y="1268052"/>
            <a:ext cx="9623579" cy="294234"/>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534143" y="1692651"/>
            <a:ext cx="4723717" cy="705261"/>
          </a:xfrm>
        </p:spPr>
        <p:txBody>
          <a:bodyPr anchor="b"/>
          <a:lstStyle>
            <a:lvl1pPr marL="0" indent="0">
              <a:buNone/>
              <a:defRPr sz="2699" b="1"/>
            </a:lvl1pPr>
            <a:lvl2pPr marL="513056" indent="0">
              <a:buNone/>
              <a:defRPr sz="2249" b="1"/>
            </a:lvl2pPr>
            <a:lvl3pPr marL="1026139" indent="0">
              <a:buNone/>
              <a:defRPr sz="2024" b="1"/>
            </a:lvl3pPr>
            <a:lvl4pPr marL="1539209" indent="0">
              <a:buNone/>
              <a:defRPr sz="1800" b="1"/>
            </a:lvl4pPr>
            <a:lvl5pPr marL="2052278" indent="0">
              <a:buNone/>
              <a:defRPr sz="1800" b="1"/>
            </a:lvl5pPr>
            <a:lvl6pPr marL="2565347" indent="0">
              <a:buNone/>
              <a:defRPr sz="1800" b="1"/>
            </a:lvl6pPr>
            <a:lvl7pPr marL="3078415" indent="0">
              <a:buNone/>
              <a:defRPr sz="1800" b="1"/>
            </a:lvl7pPr>
            <a:lvl8pPr marL="3591483" indent="0">
              <a:buNone/>
              <a:defRPr sz="1800" b="1"/>
            </a:lvl8pPr>
            <a:lvl9pPr marL="4104556" indent="0">
              <a:buNone/>
              <a:defRPr sz="1800" b="1"/>
            </a:lvl9pPr>
          </a:lstStyle>
          <a:p>
            <a:pPr lvl="0"/>
            <a:r>
              <a:rPr lang="ru-RU"/>
              <a:t>Образец текста</a:t>
            </a:r>
          </a:p>
        </p:txBody>
      </p:sp>
      <p:sp>
        <p:nvSpPr>
          <p:cNvPr id="4" name="Объект 3"/>
          <p:cNvSpPr>
            <a:spLocks noGrp="1"/>
          </p:cNvSpPr>
          <p:nvPr>
            <p:ph sz="half" idx="2"/>
          </p:nvPr>
        </p:nvSpPr>
        <p:spPr>
          <a:xfrm>
            <a:off x="534143" y="2397885"/>
            <a:ext cx="4723717" cy="4354758"/>
          </a:xfrm>
        </p:spPr>
        <p:txBody>
          <a:bodyPr/>
          <a:lstStyle>
            <a:lvl1pPr>
              <a:defRPr sz="2699"/>
            </a:lvl1pPr>
            <a:lvl2pPr>
              <a:defRPr sz="2249"/>
            </a:lvl2pPr>
            <a:lvl3pPr>
              <a:defRPr sz="2024"/>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432087" y="1692651"/>
            <a:ext cx="4725611" cy="705261"/>
          </a:xfrm>
        </p:spPr>
        <p:txBody>
          <a:bodyPr anchor="b"/>
          <a:lstStyle>
            <a:lvl1pPr marL="0" indent="0">
              <a:buNone/>
              <a:defRPr sz="2699" b="1"/>
            </a:lvl1pPr>
            <a:lvl2pPr marL="513056" indent="0">
              <a:buNone/>
              <a:defRPr sz="2249" b="1"/>
            </a:lvl2pPr>
            <a:lvl3pPr marL="1026139" indent="0">
              <a:buNone/>
              <a:defRPr sz="2024" b="1"/>
            </a:lvl3pPr>
            <a:lvl4pPr marL="1539209" indent="0">
              <a:buNone/>
              <a:defRPr sz="1800" b="1"/>
            </a:lvl4pPr>
            <a:lvl5pPr marL="2052278" indent="0">
              <a:buNone/>
              <a:defRPr sz="1800" b="1"/>
            </a:lvl5pPr>
            <a:lvl6pPr marL="2565347" indent="0">
              <a:buNone/>
              <a:defRPr sz="1800" b="1"/>
            </a:lvl6pPr>
            <a:lvl7pPr marL="3078415" indent="0">
              <a:buNone/>
              <a:defRPr sz="1800" b="1"/>
            </a:lvl7pPr>
            <a:lvl8pPr marL="3591483" indent="0">
              <a:buNone/>
              <a:defRPr sz="1800" b="1"/>
            </a:lvl8pPr>
            <a:lvl9pPr marL="4104556" indent="0">
              <a:buNone/>
              <a:defRPr sz="1800" b="1"/>
            </a:lvl9pPr>
          </a:lstStyle>
          <a:p>
            <a:pPr lvl="0"/>
            <a:r>
              <a:rPr lang="ru-RU"/>
              <a:t>Образец текста</a:t>
            </a:r>
          </a:p>
        </p:txBody>
      </p:sp>
      <p:sp>
        <p:nvSpPr>
          <p:cNvPr id="6" name="Объект 5"/>
          <p:cNvSpPr>
            <a:spLocks noGrp="1"/>
          </p:cNvSpPr>
          <p:nvPr>
            <p:ph sz="quarter" idx="4"/>
          </p:nvPr>
        </p:nvSpPr>
        <p:spPr>
          <a:xfrm>
            <a:off x="5432087" y="2397885"/>
            <a:ext cx="4725611" cy="4354758"/>
          </a:xfrm>
        </p:spPr>
        <p:txBody>
          <a:bodyPr/>
          <a:lstStyle>
            <a:lvl1pPr>
              <a:defRPr sz="2699"/>
            </a:lvl1pPr>
            <a:lvl2pPr>
              <a:defRPr sz="2249"/>
            </a:lvl2pPr>
            <a:lvl3pPr>
              <a:defRPr sz="2024"/>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280"/>
          <p:cNvSpPr>
            <a:spLocks noGrp="1" noChangeArrowheads="1"/>
          </p:cNvSpPr>
          <p:nvPr>
            <p:ph type="sldNum" sz="quarter" idx="10"/>
            <p:custDataLst>
              <p:tags r:id="rId1"/>
            </p:custDataLst>
          </p:nvPr>
        </p:nvSpPr>
        <p:spPr>
          <a:ln/>
        </p:spPr>
        <p:txBody>
          <a:bodyPr/>
          <a:lstStyle>
            <a:lvl1pPr>
              <a:defRPr/>
            </a:lvl1pPr>
          </a:lstStyle>
          <a:p>
            <a:pPr>
              <a:defRPr/>
            </a:pPr>
            <a:fld id="{5BBBCDA2-6935-4ABA-9264-F336E080DB79}" type="slidenum">
              <a:rPr lang="ru-RU"/>
              <a:pPr>
                <a:defRPr/>
              </a:pPr>
              <a:t>‹#›</a:t>
            </a:fld>
            <a:r>
              <a:rPr lang="ru-RU"/>
              <a:t> </a:t>
            </a:r>
          </a:p>
        </p:txBody>
      </p:sp>
    </p:spTree>
    <p:extLst>
      <p:ext uri="{BB962C8B-B14F-4D97-AF65-F5344CB8AC3E}">
        <p14:creationId xmlns:p14="http://schemas.microsoft.com/office/powerpoint/2010/main" val="39192928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280"/>
          <p:cNvSpPr>
            <a:spLocks noGrp="1" noChangeArrowheads="1"/>
          </p:cNvSpPr>
          <p:nvPr>
            <p:ph type="sldNum" sz="quarter" idx="10"/>
            <p:custDataLst>
              <p:tags r:id="rId1"/>
            </p:custDataLst>
          </p:nvPr>
        </p:nvSpPr>
        <p:spPr>
          <a:ln/>
        </p:spPr>
        <p:txBody>
          <a:bodyPr/>
          <a:lstStyle>
            <a:lvl1pPr>
              <a:defRPr/>
            </a:lvl1pPr>
          </a:lstStyle>
          <a:p>
            <a:pPr>
              <a:defRPr/>
            </a:pPr>
            <a:fld id="{BD970997-5ECA-4874-B7EC-2DFF10E26593}" type="slidenum">
              <a:rPr lang="ru-RU"/>
              <a:pPr>
                <a:defRPr/>
              </a:pPr>
              <a:t>‹#›</a:t>
            </a:fld>
            <a:r>
              <a:rPr lang="ru-RU"/>
              <a:t> </a:t>
            </a:r>
          </a:p>
        </p:txBody>
      </p:sp>
    </p:spTree>
    <p:extLst>
      <p:ext uri="{BB962C8B-B14F-4D97-AF65-F5344CB8AC3E}">
        <p14:creationId xmlns:p14="http://schemas.microsoft.com/office/powerpoint/2010/main" val="881897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1733064" y="2381817"/>
            <a:ext cx="2475500" cy="1374811"/>
          </a:xfrm>
        </p:spPr>
        <p:txBody>
          <a:bodyPr/>
          <a:lstStyle>
            <a:lvl1pPr>
              <a:defRPr sz="3149"/>
            </a:lvl1pPr>
            <a:lvl2pPr>
              <a:defRPr sz="2699"/>
            </a:lvl2pPr>
            <a:lvl3pPr>
              <a:defRPr sz="2249"/>
            </a:lvl3pPr>
            <a:lvl4pPr>
              <a:defRPr sz="2024"/>
            </a:lvl4pPr>
            <a:lvl5pPr>
              <a:defRPr sz="2024"/>
            </a:lvl5pPr>
            <a:lvl6pPr>
              <a:defRPr sz="2024"/>
            </a:lvl6pPr>
            <a:lvl7pPr>
              <a:defRPr sz="2024"/>
            </a:lvl7pPr>
            <a:lvl8pPr>
              <a:defRPr sz="2024"/>
            </a:lvl8pPr>
            <a:lvl9pPr>
              <a:defRPr sz="202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390384" y="2381817"/>
            <a:ext cx="2475501" cy="1374811"/>
          </a:xfrm>
        </p:spPr>
        <p:txBody>
          <a:bodyPr/>
          <a:lstStyle>
            <a:lvl1pPr>
              <a:defRPr sz="3149"/>
            </a:lvl1pPr>
            <a:lvl2pPr>
              <a:defRPr sz="2699"/>
            </a:lvl2pPr>
            <a:lvl3pPr>
              <a:defRPr sz="2249"/>
            </a:lvl3pPr>
            <a:lvl4pPr>
              <a:defRPr sz="2024"/>
            </a:lvl4pPr>
            <a:lvl5pPr>
              <a:defRPr sz="2024"/>
            </a:lvl5pPr>
            <a:lvl6pPr>
              <a:defRPr sz="2024"/>
            </a:lvl6pPr>
            <a:lvl7pPr>
              <a:defRPr sz="2024"/>
            </a:lvl7pPr>
            <a:lvl8pPr>
              <a:defRPr sz="2024"/>
            </a:lvl8pPr>
            <a:lvl9pPr>
              <a:defRPr sz="202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DB869353-428F-4C2D-AC33-AA37DA45B266}" type="slidenum">
              <a:rPr lang="ru-RU"/>
              <a:pPr>
                <a:defRPr/>
              </a:pPr>
              <a:t>‹#›</a:t>
            </a:fld>
            <a:r>
              <a:rPr lang="ru-RU"/>
              <a:t> </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80"/>
          <p:cNvSpPr>
            <a:spLocks noGrp="1" noChangeArrowheads="1"/>
          </p:cNvSpPr>
          <p:nvPr>
            <p:ph type="sldNum" sz="quarter" idx="10"/>
            <p:custDataLst>
              <p:tags r:id="rId1"/>
            </p:custDataLst>
          </p:nvPr>
        </p:nvSpPr>
        <p:spPr>
          <a:ln/>
        </p:spPr>
        <p:txBody>
          <a:bodyPr/>
          <a:lstStyle>
            <a:lvl1pPr>
              <a:defRPr/>
            </a:lvl1pPr>
          </a:lstStyle>
          <a:p>
            <a:pPr>
              <a:defRPr/>
            </a:pPr>
            <a:fld id="{126990C4-44D9-4265-8DB1-B2D107F52BE6}" type="slidenum">
              <a:rPr lang="ru-RU"/>
              <a:pPr>
                <a:defRPr/>
              </a:pPr>
              <a:t>‹#›</a:t>
            </a:fld>
            <a:r>
              <a:rPr lang="ru-RU"/>
              <a:t> </a:t>
            </a:r>
          </a:p>
        </p:txBody>
      </p:sp>
    </p:spTree>
    <p:extLst>
      <p:ext uri="{BB962C8B-B14F-4D97-AF65-F5344CB8AC3E}">
        <p14:creationId xmlns:p14="http://schemas.microsoft.com/office/powerpoint/2010/main" val="122589910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17" y="1235770"/>
            <a:ext cx="3517219" cy="346158"/>
          </a:xfrm>
        </p:spPr>
        <p:txBody>
          <a:bodyPr/>
          <a:lstStyle>
            <a:lvl1pPr algn="l">
              <a:defRPr sz="2249" b="1"/>
            </a:lvl1pPr>
          </a:lstStyle>
          <a:p>
            <a:r>
              <a:rPr lang="ru-RU"/>
              <a:t>Образец заголовка</a:t>
            </a:r>
          </a:p>
        </p:txBody>
      </p:sp>
      <p:sp>
        <p:nvSpPr>
          <p:cNvPr id="3" name="Объект 2"/>
          <p:cNvSpPr>
            <a:spLocks noGrp="1"/>
          </p:cNvSpPr>
          <p:nvPr>
            <p:ph idx="1"/>
          </p:nvPr>
        </p:nvSpPr>
        <p:spPr>
          <a:xfrm>
            <a:off x="4180130" y="301753"/>
            <a:ext cx="5977566" cy="6450898"/>
          </a:xfrm>
        </p:spPr>
        <p:txBody>
          <a:bodyPr/>
          <a:lstStyle>
            <a:lvl1pPr>
              <a:defRPr sz="3599"/>
            </a:lvl1pPr>
            <a:lvl2pPr>
              <a:defRPr sz="3149"/>
            </a:lvl2pPr>
            <a:lvl3pPr>
              <a:defRPr sz="2699"/>
            </a:lvl3pPr>
            <a:lvl4pPr>
              <a:defRPr sz="2249"/>
            </a:lvl4pPr>
            <a:lvl5pPr>
              <a:defRPr sz="2249"/>
            </a:lvl5pPr>
            <a:lvl6pPr>
              <a:defRPr sz="2249"/>
            </a:lvl6pPr>
            <a:lvl7pPr>
              <a:defRPr sz="2249"/>
            </a:lvl7pPr>
            <a:lvl8pPr>
              <a:defRPr sz="2249"/>
            </a:lvl8pPr>
            <a:lvl9pPr>
              <a:defRPr sz="2249"/>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534117" y="1581925"/>
            <a:ext cx="3517219" cy="5170718"/>
          </a:xfrm>
        </p:spPr>
        <p:txBody>
          <a:bodyPr/>
          <a:lstStyle>
            <a:lvl1pPr marL="0" indent="0">
              <a:buNone/>
              <a:defRPr sz="1575"/>
            </a:lvl1pPr>
            <a:lvl2pPr marL="513056" indent="0">
              <a:buNone/>
              <a:defRPr sz="1350"/>
            </a:lvl2pPr>
            <a:lvl3pPr marL="1026139" indent="0">
              <a:buNone/>
              <a:defRPr sz="1125"/>
            </a:lvl3pPr>
            <a:lvl4pPr marL="1539209" indent="0">
              <a:buNone/>
              <a:defRPr sz="1012"/>
            </a:lvl4pPr>
            <a:lvl5pPr marL="2052278" indent="0">
              <a:buNone/>
              <a:defRPr sz="1012"/>
            </a:lvl5pPr>
            <a:lvl6pPr marL="2565347" indent="0">
              <a:buNone/>
              <a:defRPr sz="1012"/>
            </a:lvl6pPr>
            <a:lvl7pPr marL="3078415" indent="0">
              <a:buNone/>
              <a:defRPr sz="1012"/>
            </a:lvl7pPr>
            <a:lvl8pPr marL="3591483" indent="0">
              <a:buNone/>
              <a:defRPr sz="1012"/>
            </a:lvl8pPr>
            <a:lvl9pPr marL="4104556" indent="0">
              <a:buNone/>
              <a:defRPr sz="1012"/>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AEFDFA1E-82AA-4AA0-9E5C-CD2F0F506892}" type="slidenum">
              <a:rPr lang="ru-RU"/>
              <a:pPr>
                <a:defRPr/>
              </a:pPr>
              <a:t>‹#›</a:t>
            </a:fld>
            <a:r>
              <a:rPr lang="ru-RU"/>
              <a:t> </a:t>
            </a:r>
          </a:p>
        </p:txBody>
      </p:sp>
    </p:spTree>
    <p:extLst>
      <p:ext uri="{BB962C8B-B14F-4D97-AF65-F5344CB8AC3E}">
        <p14:creationId xmlns:p14="http://schemas.microsoft.com/office/powerpoint/2010/main" val="34841329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4803" y="5570892"/>
            <a:ext cx="6415088" cy="346158"/>
          </a:xfrm>
        </p:spPr>
        <p:txBody>
          <a:bodyPr/>
          <a:lstStyle>
            <a:lvl1pPr algn="l">
              <a:defRPr sz="2249" b="1"/>
            </a:lvl1pPr>
          </a:lstStyle>
          <a:p>
            <a:r>
              <a:rPr lang="ru-RU"/>
              <a:t>Образец заголовка</a:t>
            </a:r>
          </a:p>
        </p:txBody>
      </p:sp>
      <p:sp>
        <p:nvSpPr>
          <p:cNvPr id="3" name="Рисунок 2"/>
          <p:cNvSpPr>
            <a:spLocks noGrp="1"/>
          </p:cNvSpPr>
          <p:nvPr>
            <p:ph type="pic" idx="1"/>
          </p:nvPr>
        </p:nvSpPr>
        <p:spPr>
          <a:xfrm>
            <a:off x="2094803" y="674907"/>
            <a:ext cx="6415088" cy="4536877"/>
          </a:xfrm>
        </p:spPr>
        <p:txBody>
          <a:bodyPr/>
          <a:lstStyle>
            <a:lvl1pPr marL="0" indent="0">
              <a:buNone/>
              <a:defRPr sz="3599"/>
            </a:lvl1pPr>
            <a:lvl2pPr marL="513056" indent="0">
              <a:buNone/>
              <a:defRPr sz="3149"/>
            </a:lvl2pPr>
            <a:lvl3pPr marL="1026139" indent="0">
              <a:buNone/>
              <a:defRPr sz="2699"/>
            </a:lvl3pPr>
            <a:lvl4pPr marL="1539209" indent="0">
              <a:buNone/>
              <a:defRPr sz="2249"/>
            </a:lvl4pPr>
            <a:lvl5pPr marL="2052278" indent="0">
              <a:buNone/>
              <a:defRPr sz="2249"/>
            </a:lvl5pPr>
            <a:lvl6pPr marL="2565347" indent="0">
              <a:buNone/>
              <a:defRPr sz="2249"/>
            </a:lvl6pPr>
            <a:lvl7pPr marL="3078415" indent="0">
              <a:buNone/>
              <a:defRPr sz="2249"/>
            </a:lvl7pPr>
            <a:lvl8pPr marL="3591483" indent="0">
              <a:buNone/>
              <a:defRPr sz="2249"/>
            </a:lvl8pPr>
            <a:lvl9pPr marL="4104556" indent="0">
              <a:buNone/>
              <a:defRPr sz="2249"/>
            </a:lvl9pPr>
          </a:lstStyle>
          <a:p>
            <a:pPr lvl="0"/>
            <a:endParaRPr lang="ru-RU" noProof="0"/>
          </a:p>
        </p:txBody>
      </p:sp>
      <p:sp>
        <p:nvSpPr>
          <p:cNvPr id="4" name="Текст 3"/>
          <p:cNvSpPr>
            <a:spLocks noGrp="1"/>
          </p:cNvSpPr>
          <p:nvPr>
            <p:ph type="body" sz="half" idx="2"/>
          </p:nvPr>
        </p:nvSpPr>
        <p:spPr>
          <a:xfrm>
            <a:off x="2094803" y="5917043"/>
            <a:ext cx="6415088" cy="887379"/>
          </a:xfrm>
        </p:spPr>
        <p:txBody>
          <a:bodyPr/>
          <a:lstStyle>
            <a:lvl1pPr marL="0" indent="0">
              <a:buNone/>
              <a:defRPr sz="1575"/>
            </a:lvl1pPr>
            <a:lvl2pPr marL="513056" indent="0">
              <a:buNone/>
              <a:defRPr sz="1350"/>
            </a:lvl2pPr>
            <a:lvl3pPr marL="1026139" indent="0">
              <a:buNone/>
              <a:defRPr sz="1125"/>
            </a:lvl3pPr>
            <a:lvl4pPr marL="1539209" indent="0">
              <a:buNone/>
              <a:defRPr sz="1012"/>
            </a:lvl4pPr>
            <a:lvl5pPr marL="2052278" indent="0">
              <a:buNone/>
              <a:defRPr sz="1012"/>
            </a:lvl5pPr>
            <a:lvl6pPr marL="2565347" indent="0">
              <a:buNone/>
              <a:defRPr sz="1012"/>
            </a:lvl6pPr>
            <a:lvl7pPr marL="3078415" indent="0">
              <a:buNone/>
              <a:defRPr sz="1012"/>
            </a:lvl7pPr>
            <a:lvl8pPr marL="3591483" indent="0">
              <a:buNone/>
              <a:defRPr sz="1012"/>
            </a:lvl8pPr>
            <a:lvl9pPr marL="4104556" indent="0">
              <a:buNone/>
              <a:defRPr sz="1012"/>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7A29F432-8F1A-4380-B44B-AE609CE6A46B}" type="slidenum">
              <a:rPr lang="ru-RU"/>
              <a:pPr>
                <a:defRPr/>
              </a:pPr>
              <a:t>‹#›</a:t>
            </a:fld>
            <a:r>
              <a:rPr lang="ru-RU"/>
              <a:t> </a:t>
            </a:r>
          </a:p>
        </p:txBody>
      </p:sp>
    </p:spTree>
    <p:extLst>
      <p:ext uri="{BB962C8B-B14F-4D97-AF65-F5344CB8AC3E}">
        <p14:creationId xmlns:p14="http://schemas.microsoft.com/office/powerpoint/2010/main" val="307538315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E26E469A-C681-4A6A-8F66-86F3C645AC53}" type="slidenum">
              <a:rPr lang="ru-RU"/>
              <a:pPr>
                <a:defRPr/>
              </a:pPr>
              <a:t>‹#›</a:t>
            </a:fld>
            <a:r>
              <a:rPr lang="ru-RU"/>
              <a:t> </a:t>
            </a:r>
          </a:p>
        </p:txBody>
      </p:sp>
    </p:spTree>
    <p:extLst>
      <p:ext uri="{BB962C8B-B14F-4D97-AF65-F5344CB8AC3E}">
        <p14:creationId xmlns:p14="http://schemas.microsoft.com/office/powerpoint/2010/main" val="366146343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31032" y="474961"/>
            <a:ext cx="294248" cy="3281692"/>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187538" y="474961"/>
            <a:ext cx="6761695" cy="3281692"/>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9672B9B4-F4FD-4873-ACC9-7458A7BA76D1}" type="slidenum">
              <a:rPr lang="ru-RU"/>
              <a:pPr>
                <a:defRPr/>
              </a:pPr>
              <a:t>‹#›</a:t>
            </a:fld>
            <a:r>
              <a:rPr lang="ru-RU"/>
              <a:t> </a:t>
            </a:r>
          </a:p>
        </p:txBody>
      </p:sp>
    </p:spTree>
    <p:extLst>
      <p:ext uri="{BB962C8B-B14F-4D97-AF65-F5344CB8AC3E}">
        <p14:creationId xmlns:p14="http://schemas.microsoft.com/office/powerpoint/2010/main" val="315427159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custDataLst>
              <p:tags r:id="rId2"/>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635444" name="think-cell Slide" r:id="rId17" imgW="360" imgH="360" progId="TCLayout.ActiveDocument.1">
                  <p:embed/>
                </p:oleObj>
              </mc:Choice>
              <mc:Fallback>
                <p:oleObj name="think-cell Slide" r:id="rId17" imgW="360" imgH="360" progId="TCLayout.ActiveDocument.1">
                  <p:embed/>
                  <p:pic>
                    <p:nvPicPr>
                      <p:cNvPr id="4" name="Object 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SlideBottomBar"/>
          <p:cNvSpPr>
            <a:spLocks noChangeArrowheads="1"/>
          </p:cNvSpPr>
          <p:nvPr userDrawn="1">
            <p:custDataLst>
              <p:tags r:id="rId3"/>
            </p:custDataLst>
          </p:nvPr>
        </p:nvSpPr>
        <p:spPr bwMode="auto">
          <a:xfrm>
            <a:off x="0" y="7084742"/>
            <a:ext cx="10691813" cy="474935"/>
          </a:xfrm>
          <a:prstGeom prst="rect">
            <a:avLst/>
          </a:prstGeom>
          <a:solidFill>
            <a:schemeClr val="folHlink"/>
          </a:solidFill>
          <a:ln>
            <a:noFill/>
          </a:ln>
          <a:effectLst/>
          <a:extLst/>
        </p:spPr>
        <p:txBody>
          <a:bodyPr wrap="none" lIns="102623" tIns="51314" rIns="102623" bIns="51314" anchor="ctr"/>
          <a:lstStyle/>
          <a:p>
            <a:pPr algn="ctr" fontAlgn="base">
              <a:spcBef>
                <a:spcPct val="0"/>
              </a:spcBef>
              <a:spcAft>
                <a:spcPct val="0"/>
              </a:spcAft>
              <a:defRPr/>
            </a:pPr>
            <a:endParaRPr lang="ru-RU" sz="1800">
              <a:solidFill>
                <a:srgbClr val="000000"/>
              </a:solidFill>
              <a:cs typeface="Arial" charset="0"/>
            </a:endParaRPr>
          </a:p>
        </p:txBody>
      </p:sp>
      <p:sp>
        <p:nvSpPr>
          <p:cNvPr id="6" name="Working Draft Text" hidden="1"/>
          <p:cNvSpPr txBox="1">
            <a:spLocks noChangeArrowheads="1"/>
          </p:cNvSpPr>
          <p:nvPr>
            <p:custDataLst>
              <p:tags r:id="rId4"/>
            </p:custDataLst>
          </p:nvPr>
        </p:nvSpPr>
        <p:spPr bwMode="auto">
          <a:xfrm>
            <a:off x="3149779" y="385686"/>
            <a:ext cx="1109278" cy="155748"/>
          </a:xfrm>
          <a:prstGeom prst="rect">
            <a:avLst/>
          </a:prstGeom>
          <a:noFill/>
          <a:ln>
            <a:noFill/>
          </a:ln>
          <a:effectLst/>
          <a:extLst/>
        </p:spPr>
        <p:txBody>
          <a:bodyPr wrap="none" lIns="0" tIns="0" rIns="0" bIns="0">
            <a:spAutoFit/>
          </a:bodyPr>
          <a:lstStyle/>
          <a:p>
            <a:pPr fontAlgn="base">
              <a:spcBef>
                <a:spcPct val="0"/>
              </a:spcBef>
              <a:spcAft>
                <a:spcPct val="0"/>
              </a:spcAft>
              <a:defRPr/>
            </a:pPr>
            <a:r>
              <a:rPr lang="en-US" sz="1012" b="1">
                <a:solidFill>
                  <a:srgbClr val="000000"/>
                </a:solidFill>
                <a:cs typeface="Arial" charset="0"/>
              </a:rPr>
              <a:t>WORKING DRAFT</a:t>
            </a:r>
          </a:p>
        </p:txBody>
      </p:sp>
      <p:sp>
        <p:nvSpPr>
          <p:cNvPr id="7" name="Working Draft" hidden="1"/>
          <p:cNvSpPr txBox="1">
            <a:spLocks noChangeArrowheads="1"/>
          </p:cNvSpPr>
          <p:nvPr>
            <p:custDataLst>
              <p:tags r:id="rId5"/>
            </p:custDataLst>
          </p:nvPr>
        </p:nvSpPr>
        <p:spPr bwMode="auto">
          <a:xfrm>
            <a:off x="3149803" y="560662"/>
            <a:ext cx="3302186" cy="155748"/>
          </a:xfrm>
          <a:prstGeom prst="rect">
            <a:avLst/>
          </a:prstGeom>
          <a:noFill/>
          <a:ln>
            <a:noFill/>
          </a:ln>
          <a:effectLst/>
          <a:extLst/>
        </p:spPr>
        <p:txBody>
          <a:bodyPr wrap="none" lIns="0" tIns="0" rIns="0" bIns="0">
            <a:spAutoFit/>
          </a:bodyPr>
          <a:lstStyle/>
          <a:p>
            <a:pPr fontAlgn="base">
              <a:spcBef>
                <a:spcPct val="0"/>
              </a:spcBef>
              <a:spcAft>
                <a:spcPct val="0"/>
              </a:spcAft>
              <a:defRPr/>
            </a:pPr>
            <a:r>
              <a:rPr lang="en-US" sz="1012">
                <a:solidFill>
                  <a:srgbClr val="000000"/>
                </a:solidFill>
                <a:cs typeface="Arial" charset="0"/>
              </a:rPr>
              <a:t>Last Modified 02.09.2011 1:37:32 Russian Standard Time</a:t>
            </a:r>
          </a:p>
        </p:txBody>
      </p:sp>
      <p:sp>
        <p:nvSpPr>
          <p:cNvPr id="8" name="Printed" hidden="1"/>
          <p:cNvSpPr txBox="1">
            <a:spLocks noChangeArrowheads="1"/>
          </p:cNvSpPr>
          <p:nvPr>
            <p:custDataLst>
              <p:tags r:id="rId6"/>
            </p:custDataLst>
          </p:nvPr>
        </p:nvSpPr>
        <p:spPr bwMode="auto">
          <a:xfrm>
            <a:off x="3149803" y="737415"/>
            <a:ext cx="410369" cy="155748"/>
          </a:xfrm>
          <a:prstGeom prst="rect">
            <a:avLst/>
          </a:prstGeom>
          <a:noFill/>
          <a:ln>
            <a:noFill/>
          </a:ln>
          <a:effectLst/>
          <a:extLst/>
        </p:spPr>
        <p:txBody>
          <a:bodyPr wrap="none" lIns="0" tIns="0" rIns="0" bIns="0">
            <a:spAutoFit/>
          </a:bodyPr>
          <a:lstStyle/>
          <a:p>
            <a:pPr fontAlgn="base">
              <a:spcBef>
                <a:spcPct val="0"/>
              </a:spcBef>
              <a:spcAft>
                <a:spcPct val="0"/>
              </a:spcAft>
              <a:defRPr/>
            </a:pPr>
            <a:r>
              <a:rPr lang="en-US" sz="1012">
                <a:solidFill>
                  <a:srgbClr val="000000"/>
                </a:solidFill>
                <a:cs typeface="Arial" charset="0"/>
              </a:rPr>
              <a:t>Printed</a:t>
            </a:r>
          </a:p>
        </p:txBody>
      </p:sp>
      <p:sp>
        <p:nvSpPr>
          <p:cNvPr id="9" name="McK Document type" hidden="1"/>
          <p:cNvSpPr txBox="1">
            <a:spLocks noChangeArrowheads="1"/>
          </p:cNvSpPr>
          <p:nvPr userDrawn="1">
            <p:custDataLst>
              <p:tags r:id="rId7"/>
            </p:custDataLst>
          </p:nvPr>
        </p:nvSpPr>
        <p:spPr bwMode="auto">
          <a:xfrm>
            <a:off x="1793666" y="4037396"/>
            <a:ext cx="5888546" cy="242374"/>
          </a:xfrm>
          <a:prstGeom prst="rect">
            <a:avLst/>
          </a:prstGeom>
          <a:noFill/>
          <a:ln>
            <a:noFill/>
          </a:ln>
          <a:effectLst/>
          <a:extLst/>
        </p:spPr>
        <p:txBody>
          <a:bodyPr lIns="0" tIns="0" rIns="0" bIns="0" anchor="b">
            <a:spAutoFit/>
          </a:bodyPr>
          <a:lstStyle/>
          <a:p>
            <a:pPr fontAlgn="base">
              <a:spcBef>
                <a:spcPct val="0"/>
              </a:spcBef>
              <a:spcAft>
                <a:spcPct val="0"/>
              </a:spcAft>
              <a:defRPr/>
            </a:pPr>
            <a:r>
              <a:rPr lang="ru-RU" sz="1575">
                <a:solidFill>
                  <a:srgbClr val="002960"/>
                </a:solidFill>
                <a:cs typeface="Arial" charset="0"/>
              </a:rPr>
              <a:t>Докладчик: </a:t>
            </a:r>
          </a:p>
        </p:txBody>
      </p:sp>
      <p:sp>
        <p:nvSpPr>
          <p:cNvPr id="10" name="McK Date" hidden="1"/>
          <p:cNvSpPr txBox="1">
            <a:spLocks noChangeArrowheads="1"/>
          </p:cNvSpPr>
          <p:nvPr userDrawn="1">
            <p:custDataLst>
              <p:tags r:id="rId8"/>
            </p:custDataLst>
          </p:nvPr>
        </p:nvSpPr>
        <p:spPr bwMode="auto">
          <a:xfrm>
            <a:off x="4699095" y="7202596"/>
            <a:ext cx="5888546" cy="242374"/>
          </a:xfrm>
          <a:prstGeom prst="rect">
            <a:avLst/>
          </a:prstGeom>
          <a:noFill/>
          <a:ln>
            <a:noFill/>
          </a:ln>
          <a:effectLst/>
          <a:extLst/>
        </p:spPr>
        <p:txBody>
          <a:bodyPr lIns="0" tIns="0" rIns="0" bIns="0">
            <a:spAutoFit/>
          </a:bodyPr>
          <a:lstStyle/>
          <a:p>
            <a:pPr algn="r" fontAlgn="base">
              <a:spcBef>
                <a:spcPct val="0"/>
              </a:spcBef>
              <a:spcAft>
                <a:spcPct val="0"/>
              </a:spcAft>
              <a:defRPr/>
            </a:pPr>
            <a:r>
              <a:rPr lang="ru-RU" sz="1575">
                <a:solidFill>
                  <a:srgbClr val="FFFFFF"/>
                </a:solidFill>
                <a:cs typeface="Arial" charset="0"/>
              </a:rPr>
              <a:t>ДАТА</a:t>
            </a:r>
          </a:p>
        </p:txBody>
      </p:sp>
      <p:sp>
        <p:nvSpPr>
          <p:cNvPr id="11" name="doc id"/>
          <p:cNvSpPr txBox="1">
            <a:spLocks noChangeArrowheads="1"/>
          </p:cNvSpPr>
          <p:nvPr>
            <p:custDataLst>
              <p:tags r:id="rId9"/>
            </p:custDataLst>
          </p:nvPr>
        </p:nvSpPr>
        <p:spPr bwMode="auto">
          <a:xfrm>
            <a:off x="10072464" y="41068"/>
            <a:ext cx="352290" cy="137481"/>
          </a:xfrm>
          <a:prstGeom prst="rect">
            <a:avLst/>
          </a:prstGeom>
          <a:noFill/>
          <a:ln>
            <a:noFill/>
          </a:ln>
          <a:effectLst/>
          <a:extLst/>
        </p:spPr>
        <p:txBody>
          <a:bodyPr wrap="none" lIns="0" tIns="0" rIns="0" bIns="0"/>
          <a:lstStyle/>
          <a:p>
            <a:pPr algn="r" fontAlgn="base">
              <a:spcBef>
                <a:spcPct val="0"/>
              </a:spcBef>
              <a:spcAft>
                <a:spcPct val="0"/>
              </a:spcAft>
              <a:defRPr/>
            </a:pPr>
            <a:endParaRPr lang="ru-RU" sz="900">
              <a:solidFill>
                <a:srgbClr val="000000"/>
              </a:solidFill>
              <a:cs typeface="Arial" charset="0"/>
            </a:endParaRPr>
          </a:p>
        </p:txBody>
      </p:sp>
      <p:pic>
        <p:nvPicPr>
          <p:cNvPr id="12" name="Picture 1231" descr="logo"/>
          <p:cNvPicPr>
            <a:picLocks noChangeAspect="1" noChangeArrowheads="1"/>
          </p:cNvPicPr>
          <p:nvPr userDrawn="1">
            <p:custDataLst>
              <p:tags r:id="rId10"/>
            </p:custDataLst>
          </p:nvPr>
        </p:nvPicPr>
        <p:blipFill>
          <a:blip r:embed="rId19"/>
          <a:srcRect/>
          <a:stretch>
            <a:fillRect/>
          </a:stretch>
        </p:blipFill>
        <p:spPr bwMode="auto">
          <a:xfrm>
            <a:off x="166702" y="126794"/>
            <a:ext cx="1299306" cy="1110562"/>
          </a:xfrm>
          <a:prstGeom prst="rect">
            <a:avLst/>
          </a:prstGeom>
          <a:noFill/>
          <a:ln w="9525">
            <a:noFill/>
            <a:miter lim="800000"/>
            <a:headEnd/>
            <a:tailEnd/>
          </a:ln>
        </p:spPr>
      </p:pic>
      <p:sp>
        <p:nvSpPr>
          <p:cNvPr id="13" name="Line 6"/>
          <p:cNvSpPr>
            <a:spLocks noChangeShapeType="1"/>
          </p:cNvSpPr>
          <p:nvPr userDrawn="1">
            <p:custDataLst>
              <p:tags r:id="rId11"/>
            </p:custDataLst>
          </p:nvPr>
        </p:nvSpPr>
        <p:spPr bwMode="auto">
          <a:xfrm>
            <a:off x="1714100" y="712428"/>
            <a:ext cx="8977713" cy="1785"/>
          </a:xfrm>
          <a:prstGeom prst="line">
            <a:avLst/>
          </a:prstGeom>
          <a:noFill/>
          <a:ln w="144000">
            <a:solidFill>
              <a:schemeClr val="hlink"/>
            </a:solidFill>
            <a:round/>
            <a:headEnd/>
            <a:tailEnd/>
          </a:ln>
          <a:extLst/>
        </p:spPr>
        <p:txBody>
          <a:bodyPr lIns="102623" tIns="51314" rIns="102623" bIns="51314"/>
          <a:lstStyle/>
          <a:p>
            <a:pPr fontAlgn="base">
              <a:spcBef>
                <a:spcPct val="0"/>
              </a:spcBef>
              <a:spcAft>
                <a:spcPct val="0"/>
              </a:spcAft>
              <a:defRPr/>
            </a:pPr>
            <a:endParaRPr lang="ru-RU" sz="1800">
              <a:solidFill>
                <a:srgbClr val="000000"/>
              </a:solidFill>
              <a:cs typeface="Arial" charset="0"/>
            </a:endParaRPr>
          </a:p>
        </p:txBody>
      </p:sp>
      <p:grpSp>
        <p:nvGrpSpPr>
          <p:cNvPr id="14" name="Group 1239"/>
          <p:cNvGrpSpPr>
            <a:grpSpLocks/>
          </p:cNvGrpSpPr>
          <p:nvPr userDrawn="1"/>
        </p:nvGrpSpPr>
        <p:grpSpPr bwMode="auto">
          <a:xfrm>
            <a:off x="1714125" y="469604"/>
            <a:ext cx="8890588" cy="101771"/>
            <a:chOff x="912" y="263"/>
            <a:chExt cx="4694" cy="57"/>
          </a:xfrm>
        </p:grpSpPr>
        <p:sp>
          <p:nvSpPr>
            <p:cNvPr id="15" name="WordArt 1240"/>
            <p:cNvSpPr>
              <a:spLocks noChangeArrowheads="1" noChangeShapeType="1" noTextEdit="1"/>
            </p:cNvSpPr>
            <p:nvPr userDrawn="1">
              <p:custDataLst>
                <p:tags r:id="rId13"/>
              </p:custDataLst>
            </p:nvPr>
          </p:nvSpPr>
          <p:spPr bwMode="auto">
            <a:xfrm>
              <a:off x="5142" y="272"/>
              <a:ext cx="464" cy="48"/>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en-US" sz="4049" kern="10">
                  <a:ln w="9525">
                    <a:noFill/>
                    <a:round/>
                    <a:headEnd/>
                    <a:tailEnd/>
                  </a:ln>
                  <a:solidFill>
                    <a:srgbClr val="002960"/>
                  </a:solidFill>
                  <a:cs typeface="Arial"/>
                </a:rPr>
                <a:t>WWW.NMTP.INFO</a:t>
              </a:r>
              <a:endParaRPr lang="ru-RU" sz="4049" kern="10">
                <a:ln w="9525">
                  <a:noFill/>
                  <a:round/>
                  <a:headEnd/>
                  <a:tailEnd/>
                </a:ln>
                <a:solidFill>
                  <a:srgbClr val="002960"/>
                </a:solidFill>
                <a:cs typeface="Arial"/>
              </a:endParaRPr>
            </a:p>
          </p:txBody>
        </p:sp>
        <p:sp>
          <p:nvSpPr>
            <p:cNvPr id="16" name="WordArt 1241"/>
            <p:cNvSpPr>
              <a:spLocks noChangeArrowheads="1" noChangeShapeType="1" noTextEdit="1"/>
            </p:cNvSpPr>
            <p:nvPr userDrawn="1">
              <p:custDataLst>
                <p:tags r:id="rId14"/>
              </p:custDataLst>
            </p:nvPr>
          </p:nvSpPr>
          <p:spPr bwMode="auto">
            <a:xfrm>
              <a:off x="912" y="263"/>
              <a:ext cx="1502" cy="57"/>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ru-RU" sz="4049" kern="10">
                  <a:ln w="9525">
                    <a:noFill/>
                    <a:round/>
                    <a:headEnd/>
                    <a:tailEnd/>
                  </a:ln>
                  <a:solidFill>
                    <a:srgbClr val="002960"/>
                  </a:solidFill>
                  <a:cs typeface="Arial"/>
                </a:rPr>
                <a:t>НОВОРОССИЙСКИЙ МОРСКОЙ ТОРГОВЫЙ ПОРТ</a:t>
              </a:r>
            </a:p>
          </p:txBody>
        </p:sp>
        <p:sp>
          <p:nvSpPr>
            <p:cNvPr id="17" name="WordArt 1242"/>
            <p:cNvSpPr>
              <a:spLocks noChangeArrowheads="1" noChangeShapeType="1" noTextEdit="1"/>
            </p:cNvSpPr>
            <p:nvPr userDrawn="1">
              <p:custDataLst>
                <p:tags r:id="rId15"/>
              </p:custDataLst>
            </p:nvPr>
          </p:nvSpPr>
          <p:spPr bwMode="auto">
            <a:xfrm>
              <a:off x="2465" y="269"/>
              <a:ext cx="447" cy="51"/>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ru-RU" sz="4049" kern="10">
                  <a:ln w="9525">
                    <a:noFill/>
                    <a:round/>
                    <a:headEnd/>
                    <a:tailEnd/>
                  </a:ln>
                  <a:solidFill>
                    <a:srgbClr val="ED1C24"/>
                  </a:solidFill>
                  <a:cs typeface="Arial"/>
                </a:rPr>
                <a:t>НМТП </a:t>
              </a:r>
              <a:r>
                <a:rPr lang="en-US" sz="4049" kern="10">
                  <a:ln w="9525">
                    <a:noFill/>
                    <a:round/>
                    <a:headEnd/>
                    <a:tailEnd/>
                  </a:ln>
                  <a:solidFill>
                    <a:srgbClr val="ED1C24"/>
                  </a:solidFill>
                  <a:cs typeface="Arial"/>
                </a:rPr>
                <a:t>I NCSP</a:t>
              </a:r>
              <a:endParaRPr lang="ru-RU" sz="4049" kern="10">
                <a:ln w="9525">
                  <a:noFill/>
                  <a:round/>
                  <a:headEnd/>
                  <a:tailEnd/>
                </a:ln>
                <a:solidFill>
                  <a:srgbClr val="ED1C24"/>
                </a:solidFill>
                <a:cs typeface="Arial"/>
              </a:endParaRPr>
            </a:p>
          </p:txBody>
        </p:sp>
      </p:grpSp>
      <p:pic>
        <p:nvPicPr>
          <p:cNvPr id="18" name="Picture 1270" descr="C:\Users\V.Saushkina\AppData\Local\Microsoft\Windows\Temporary Internet Files\Content.Outlook\PCSD2US3\жрс (2).jpg"/>
          <p:cNvPicPr>
            <a:picLocks noChangeAspect="1" noChangeArrowheads="1"/>
          </p:cNvPicPr>
          <p:nvPr userDrawn="1"/>
        </p:nvPicPr>
        <p:blipFill>
          <a:blip r:embed="rId20">
            <a:extLst/>
          </a:blip>
          <a:srcRect/>
          <a:stretch>
            <a:fillRect/>
          </a:stretch>
        </p:blipFill>
        <p:spPr bwMode="auto">
          <a:xfrm>
            <a:off x="5425883" y="4917906"/>
            <a:ext cx="2568487" cy="17275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9" name="Picture 1271" descr="C:\Users\V.Saushkina\AppData\Local\Microsoft\Windows\Temporary Internet Files\Content.Outlook\PCSD2US3\1 (3).jpg"/>
          <p:cNvPicPr>
            <a:picLocks noChangeAspect="1" noChangeArrowheads="1"/>
          </p:cNvPicPr>
          <p:nvPr userDrawn="1"/>
        </p:nvPicPr>
        <p:blipFill>
          <a:blip r:embed="rId21">
            <a:extLst/>
          </a:blip>
          <a:srcRect/>
          <a:stretch>
            <a:fillRect/>
          </a:stretch>
        </p:blipFill>
        <p:spPr bwMode="auto">
          <a:xfrm>
            <a:off x="60780" y="4917881"/>
            <a:ext cx="2665392" cy="17288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0" name="Picture 1272" descr="C:\Users\V.Saushkina\AppData\Local\Microsoft\Windows\Temporary Internet Files\Content.Outlook\PCSD2US3\2 (5).jpg"/>
          <p:cNvPicPr>
            <a:picLocks noChangeAspect="1" noChangeArrowheads="1"/>
          </p:cNvPicPr>
          <p:nvPr userDrawn="1"/>
        </p:nvPicPr>
        <p:blipFill>
          <a:blip r:embed="rId22" cstate="print">
            <a:extLst/>
          </a:blip>
          <a:srcRect/>
          <a:stretch>
            <a:fillRect/>
          </a:stretch>
        </p:blipFill>
        <p:spPr bwMode="auto">
          <a:xfrm>
            <a:off x="2785102" y="4917906"/>
            <a:ext cx="2568487" cy="17275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1" name="Picture 1273" descr="C:\Users\V.Saushkina\AppData\Local\Microsoft\Windows\Temporary Internet Files\Content.Outlook\PCSD2US3\4 (2).jpg"/>
          <p:cNvPicPr>
            <a:picLocks noChangeAspect="1" noChangeArrowheads="1"/>
          </p:cNvPicPr>
          <p:nvPr userDrawn="1"/>
        </p:nvPicPr>
        <p:blipFill>
          <a:blip r:embed="rId23">
            <a:extLst/>
          </a:blip>
          <a:srcRect/>
          <a:stretch>
            <a:fillRect/>
          </a:stretch>
        </p:blipFill>
        <p:spPr bwMode="auto">
          <a:xfrm>
            <a:off x="8066685" y="4917880"/>
            <a:ext cx="2568487" cy="17275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13314" name="Rectangle 1026"/>
          <p:cNvSpPr>
            <a:spLocks noGrp="1" noChangeArrowheads="1"/>
          </p:cNvSpPr>
          <p:nvPr>
            <p:ph type="ctrTitle"/>
          </p:nvPr>
        </p:nvSpPr>
        <p:spPr>
          <a:xfrm>
            <a:off x="1704656" y="1239140"/>
            <a:ext cx="7920843" cy="467313"/>
          </a:xfrm>
        </p:spPr>
        <p:txBody>
          <a:bodyPr anchor="t"/>
          <a:lstStyle>
            <a:lvl1pPr>
              <a:defRPr sz="3037" b="0">
                <a:solidFill>
                  <a:schemeClr val="folHlink"/>
                </a:solidFill>
              </a:defRPr>
            </a:lvl1pPr>
          </a:lstStyle>
          <a:p>
            <a:pPr lvl="0"/>
            <a:r>
              <a:rPr lang="ru-RU" altLang="zh-CN" noProof="0"/>
              <a:t>Click to edit Master title</a:t>
            </a:r>
          </a:p>
        </p:txBody>
      </p:sp>
      <p:sp>
        <p:nvSpPr>
          <p:cNvPr id="13315" name="Rectangle 1027"/>
          <p:cNvSpPr>
            <a:spLocks noGrp="1" noChangeArrowheads="1"/>
          </p:cNvSpPr>
          <p:nvPr>
            <p:ph type="subTitle" idx="1"/>
          </p:nvPr>
        </p:nvSpPr>
        <p:spPr>
          <a:xfrm>
            <a:off x="1704656" y="3003159"/>
            <a:ext cx="7920843" cy="242311"/>
          </a:xfrm>
        </p:spPr>
        <p:txBody>
          <a:bodyPr>
            <a:spAutoFit/>
          </a:bodyPr>
          <a:lstStyle>
            <a:lvl1pPr>
              <a:defRPr sz="1575">
                <a:solidFill>
                  <a:schemeClr val="folHlink"/>
                </a:solidFill>
              </a:defRPr>
            </a:lvl1pPr>
          </a:lstStyle>
          <a:p>
            <a:pPr lvl="0"/>
            <a:r>
              <a:rPr lang="ru-RU" altLang="zh-CN" noProof="0"/>
              <a:t>Click to edit Master subtitle style</a:t>
            </a:r>
          </a:p>
        </p:txBody>
      </p:sp>
      <p:sp>
        <p:nvSpPr>
          <p:cNvPr id="22" name="SlideBottomBar"/>
          <p:cNvSpPr>
            <a:spLocks noChangeArrowheads="1"/>
          </p:cNvSpPr>
          <p:nvPr userDrawn="1">
            <p:custDataLst>
              <p:tags r:id="rId12"/>
            </p:custDataLst>
          </p:nvPr>
        </p:nvSpPr>
        <p:spPr bwMode="auto">
          <a:xfrm>
            <a:off x="7681" y="7083389"/>
            <a:ext cx="10691813" cy="474935"/>
          </a:xfrm>
          <a:prstGeom prst="rect">
            <a:avLst/>
          </a:prstGeom>
          <a:solidFill>
            <a:schemeClr val="accent1">
              <a:lumMod val="25000"/>
            </a:schemeClr>
          </a:solidFill>
          <a:ln>
            <a:noFill/>
          </a:ln>
          <a:effectLst/>
          <a:extLst/>
        </p:spPr>
        <p:txBody>
          <a:bodyPr wrap="none" lIns="102623" tIns="51314" rIns="102623" bIns="51314" anchor="ctr"/>
          <a:lstStyle/>
          <a:p>
            <a:pPr algn="ctr" fontAlgn="base">
              <a:spcBef>
                <a:spcPct val="0"/>
              </a:spcBef>
              <a:spcAft>
                <a:spcPct val="0"/>
              </a:spcAft>
              <a:defRPr/>
            </a:pPr>
            <a:endParaRPr lang="ru-RU" sz="1800">
              <a:solidFill>
                <a:srgbClr val="000000"/>
              </a:solidFill>
              <a:cs typeface="Arial" charset="0"/>
            </a:endParaRPr>
          </a:p>
        </p:txBody>
      </p:sp>
    </p:spTree>
    <p:extLst>
      <p:ext uri="{BB962C8B-B14F-4D97-AF65-F5344CB8AC3E}">
        <p14:creationId xmlns:p14="http://schemas.microsoft.com/office/powerpoint/2010/main" val="121944205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F71E7C40-E4EE-4126-AFA1-90625C4DA643}" type="slidenum">
              <a:rPr lang="ru-RU">
                <a:solidFill>
                  <a:srgbClr val="FFFFFF"/>
                </a:solidFill>
              </a:rPr>
              <a:pPr>
                <a:defRPr/>
              </a:pPr>
              <a:t>‹#›</a:t>
            </a:fld>
            <a:r>
              <a:rPr lang="ru-RU">
                <a:solidFill>
                  <a:srgbClr val="FFFFFF"/>
                </a:solidFill>
              </a:rPr>
              <a:t> </a:t>
            </a:r>
          </a:p>
        </p:txBody>
      </p:sp>
    </p:spTree>
    <p:extLst>
      <p:ext uri="{BB962C8B-B14F-4D97-AF65-F5344CB8AC3E}">
        <p14:creationId xmlns:p14="http://schemas.microsoft.com/office/powerpoint/2010/main" val="145501991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4765" y="4858263"/>
            <a:ext cx="9087567" cy="692315"/>
          </a:xfrm>
        </p:spPr>
        <p:txBody>
          <a:bodyPr anchor="t"/>
          <a:lstStyle>
            <a:lvl1pPr algn="l">
              <a:defRPr sz="4499" b="1" cap="all"/>
            </a:lvl1pPr>
          </a:lstStyle>
          <a:p>
            <a:r>
              <a:rPr lang="ru-RU"/>
              <a:t>Образец заголовка</a:t>
            </a:r>
          </a:p>
        </p:txBody>
      </p:sp>
      <p:sp>
        <p:nvSpPr>
          <p:cNvPr id="3" name="Текст 2"/>
          <p:cNvSpPr>
            <a:spLocks noGrp="1"/>
          </p:cNvSpPr>
          <p:nvPr>
            <p:ph type="body" idx="1"/>
          </p:nvPr>
        </p:nvSpPr>
        <p:spPr>
          <a:xfrm>
            <a:off x="844765" y="3204919"/>
            <a:ext cx="9087567" cy="1653344"/>
          </a:xfrm>
        </p:spPr>
        <p:txBody>
          <a:bodyPr anchor="b"/>
          <a:lstStyle>
            <a:lvl1pPr marL="0" indent="0">
              <a:buNone/>
              <a:defRPr sz="2249"/>
            </a:lvl1pPr>
            <a:lvl2pPr marL="513056" indent="0">
              <a:buNone/>
              <a:defRPr sz="2024"/>
            </a:lvl2pPr>
            <a:lvl3pPr marL="1026139" indent="0">
              <a:buNone/>
              <a:defRPr sz="1800"/>
            </a:lvl3pPr>
            <a:lvl4pPr marL="1539209" indent="0">
              <a:buNone/>
              <a:defRPr sz="1575"/>
            </a:lvl4pPr>
            <a:lvl5pPr marL="2052278" indent="0">
              <a:buNone/>
              <a:defRPr sz="1575"/>
            </a:lvl5pPr>
            <a:lvl6pPr marL="2565347" indent="0">
              <a:buNone/>
              <a:defRPr sz="1575"/>
            </a:lvl6pPr>
            <a:lvl7pPr marL="3078415" indent="0">
              <a:buNone/>
              <a:defRPr sz="1575"/>
            </a:lvl7pPr>
            <a:lvl8pPr marL="3591483" indent="0">
              <a:buNone/>
              <a:defRPr sz="1575"/>
            </a:lvl8pPr>
            <a:lvl9pPr marL="4104556" indent="0">
              <a:buNone/>
              <a:defRPr sz="1575"/>
            </a:lvl9pPr>
          </a:lstStyle>
          <a:p>
            <a:pPr lvl="0"/>
            <a:r>
              <a:rPr lang="ru-RU"/>
              <a:t>Образец текста</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723DB7F3-049C-4833-8CF6-B2136176CE41}" type="slidenum">
              <a:rPr lang="ru-RU">
                <a:solidFill>
                  <a:srgbClr val="FFFFFF"/>
                </a:solidFill>
              </a:rPr>
              <a:pPr>
                <a:defRPr/>
              </a:pPr>
              <a:t>‹#›</a:t>
            </a:fld>
            <a:r>
              <a:rPr lang="ru-RU">
                <a:solidFill>
                  <a:srgbClr val="FFFFFF"/>
                </a:solidFill>
              </a:rPr>
              <a:t> </a:t>
            </a:r>
          </a:p>
        </p:txBody>
      </p:sp>
    </p:spTree>
    <p:extLst>
      <p:ext uri="{BB962C8B-B14F-4D97-AF65-F5344CB8AC3E}">
        <p14:creationId xmlns:p14="http://schemas.microsoft.com/office/powerpoint/2010/main" val="175993845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1733065" y="2381817"/>
            <a:ext cx="2475500" cy="1374811"/>
          </a:xfrm>
        </p:spPr>
        <p:txBody>
          <a:bodyPr/>
          <a:lstStyle>
            <a:lvl1pPr>
              <a:defRPr sz="3149"/>
            </a:lvl1pPr>
            <a:lvl2pPr>
              <a:defRPr sz="2699"/>
            </a:lvl2pPr>
            <a:lvl3pPr>
              <a:defRPr sz="2249"/>
            </a:lvl3pPr>
            <a:lvl4pPr>
              <a:defRPr sz="2024"/>
            </a:lvl4pPr>
            <a:lvl5pPr>
              <a:defRPr sz="2024"/>
            </a:lvl5pPr>
            <a:lvl6pPr>
              <a:defRPr sz="2024"/>
            </a:lvl6pPr>
            <a:lvl7pPr>
              <a:defRPr sz="2024"/>
            </a:lvl7pPr>
            <a:lvl8pPr>
              <a:defRPr sz="2024"/>
            </a:lvl8pPr>
            <a:lvl9pPr>
              <a:defRPr sz="202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390384" y="2381817"/>
            <a:ext cx="2475501" cy="1374811"/>
          </a:xfrm>
        </p:spPr>
        <p:txBody>
          <a:bodyPr/>
          <a:lstStyle>
            <a:lvl1pPr>
              <a:defRPr sz="3149"/>
            </a:lvl1pPr>
            <a:lvl2pPr>
              <a:defRPr sz="2699"/>
            </a:lvl2pPr>
            <a:lvl3pPr>
              <a:defRPr sz="2249"/>
            </a:lvl3pPr>
            <a:lvl4pPr>
              <a:defRPr sz="2024"/>
            </a:lvl4pPr>
            <a:lvl5pPr>
              <a:defRPr sz="2024"/>
            </a:lvl5pPr>
            <a:lvl6pPr>
              <a:defRPr sz="2024"/>
            </a:lvl6pPr>
            <a:lvl7pPr>
              <a:defRPr sz="2024"/>
            </a:lvl7pPr>
            <a:lvl8pPr>
              <a:defRPr sz="2024"/>
            </a:lvl8pPr>
            <a:lvl9pPr>
              <a:defRPr sz="202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DB869353-428F-4C2D-AC33-AA37DA45B266}" type="slidenum">
              <a:rPr lang="ru-RU">
                <a:solidFill>
                  <a:srgbClr val="FFFFFF"/>
                </a:solidFill>
              </a:rPr>
              <a:pPr>
                <a:defRPr/>
              </a:pPr>
              <a:t>‹#›</a:t>
            </a:fld>
            <a:r>
              <a:rPr lang="ru-RU">
                <a:solidFill>
                  <a:srgbClr val="FFFFFF"/>
                </a:solidFill>
              </a:rPr>
              <a:t> </a:t>
            </a:r>
          </a:p>
        </p:txBody>
      </p:sp>
    </p:spTree>
    <p:extLst>
      <p:ext uri="{BB962C8B-B14F-4D97-AF65-F5344CB8AC3E}">
        <p14:creationId xmlns:p14="http://schemas.microsoft.com/office/powerpoint/2010/main" val="240347414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17" y="1268068"/>
            <a:ext cx="9623579" cy="294234"/>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534143" y="1692650"/>
            <a:ext cx="4723717" cy="705261"/>
          </a:xfrm>
        </p:spPr>
        <p:txBody>
          <a:bodyPr anchor="b"/>
          <a:lstStyle>
            <a:lvl1pPr marL="0" indent="0">
              <a:buNone/>
              <a:defRPr sz="2699" b="1"/>
            </a:lvl1pPr>
            <a:lvl2pPr marL="513056" indent="0">
              <a:buNone/>
              <a:defRPr sz="2249" b="1"/>
            </a:lvl2pPr>
            <a:lvl3pPr marL="1026139" indent="0">
              <a:buNone/>
              <a:defRPr sz="2024" b="1"/>
            </a:lvl3pPr>
            <a:lvl4pPr marL="1539209" indent="0">
              <a:buNone/>
              <a:defRPr sz="1800" b="1"/>
            </a:lvl4pPr>
            <a:lvl5pPr marL="2052278" indent="0">
              <a:buNone/>
              <a:defRPr sz="1800" b="1"/>
            </a:lvl5pPr>
            <a:lvl6pPr marL="2565347" indent="0">
              <a:buNone/>
              <a:defRPr sz="1800" b="1"/>
            </a:lvl6pPr>
            <a:lvl7pPr marL="3078415" indent="0">
              <a:buNone/>
              <a:defRPr sz="1800" b="1"/>
            </a:lvl7pPr>
            <a:lvl8pPr marL="3591483" indent="0">
              <a:buNone/>
              <a:defRPr sz="1800" b="1"/>
            </a:lvl8pPr>
            <a:lvl9pPr marL="4104556" indent="0">
              <a:buNone/>
              <a:defRPr sz="1800" b="1"/>
            </a:lvl9pPr>
          </a:lstStyle>
          <a:p>
            <a:pPr lvl="0"/>
            <a:r>
              <a:rPr lang="ru-RU"/>
              <a:t>Образец текста</a:t>
            </a:r>
          </a:p>
        </p:txBody>
      </p:sp>
      <p:sp>
        <p:nvSpPr>
          <p:cNvPr id="4" name="Объект 3"/>
          <p:cNvSpPr>
            <a:spLocks noGrp="1"/>
          </p:cNvSpPr>
          <p:nvPr>
            <p:ph sz="half" idx="2"/>
          </p:nvPr>
        </p:nvSpPr>
        <p:spPr>
          <a:xfrm>
            <a:off x="534143" y="2397885"/>
            <a:ext cx="4723717" cy="4354758"/>
          </a:xfrm>
        </p:spPr>
        <p:txBody>
          <a:bodyPr/>
          <a:lstStyle>
            <a:lvl1pPr>
              <a:defRPr sz="2699"/>
            </a:lvl1pPr>
            <a:lvl2pPr>
              <a:defRPr sz="2249"/>
            </a:lvl2pPr>
            <a:lvl3pPr>
              <a:defRPr sz="2024"/>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432087" y="1692650"/>
            <a:ext cx="4725611" cy="705261"/>
          </a:xfrm>
        </p:spPr>
        <p:txBody>
          <a:bodyPr anchor="b"/>
          <a:lstStyle>
            <a:lvl1pPr marL="0" indent="0">
              <a:buNone/>
              <a:defRPr sz="2699" b="1"/>
            </a:lvl1pPr>
            <a:lvl2pPr marL="513056" indent="0">
              <a:buNone/>
              <a:defRPr sz="2249" b="1"/>
            </a:lvl2pPr>
            <a:lvl3pPr marL="1026139" indent="0">
              <a:buNone/>
              <a:defRPr sz="2024" b="1"/>
            </a:lvl3pPr>
            <a:lvl4pPr marL="1539209" indent="0">
              <a:buNone/>
              <a:defRPr sz="1800" b="1"/>
            </a:lvl4pPr>
            <a:lvl5pPr marL="2052278" indent="0">
              <a:buNone/>
              <a:defRPr sz="1800" b="1"/>
            </a:lvl5pPr>
            <a:lvl6pPr marL="2565347" indent="0">
              <a:buNone/>
              <a:defRPr sz="1800" b="1"/>
            </a:lvl6pPr>
            <a:lvl7pPr marL="3078415" indent="0">
              <a:buNone/>
              <a:defRPr sz="1800" b="1"/>
            </a:lvl7pPr>
            <a:lvl8pPr marL="3591483" indent="0">
              <a:buNone/>
              <a:defRPr sz="1800" b="1"/>
            </a:lvl8pPr>
            <a:lvl9pPr marL="4104556" indent="0">
              <a:buNone/>
              <a:defRPr sz="1800" b="1"/>
            </a:lvl9pPr>
          </a:lstStyle>
          <a:p>
            <a:pPr lvl="0"/>
            <a:r>
              <a:rPr lang="ru-RU"/>
              <a:t>Образец текста</a:t>
            </a:r>
          </a:p>
        </p:txBody>
      </p:sp>
      <p:sp>
        <p:nvSpPr>
          <p:cNvPr id="6" name="Объект 5"/>
          <p:cNvSpPr>
            <a:spLocks noGrp="1"/>
          </p:cNvSpPr>
          <p:nvPr>
            <p:ph sz="quarter" idx="4"/>
          </p:nvPr>
        </p:nvSpPr>
        <p:spPr>
          <a:xfrm>
            <a:off x="5432087" y="2397885"/>
            <a:ext cx="4725611" cy="4354758"/>
          </a:xfrm>
        </p:spPr>
        <p:txBody>
          <a:bodyPr/>
          <a:lstStyle>
            <a:lvl1pPr>
              <a:defRPr sz="2699"/>
            </a:lvl1pPr>
            <a:lvl2pPr>
              <a:defRPr sz="2249"/>
            </a:lvl2pPr>
            <a:lvl3pPr>
              <a:defRPr sz="2024"/>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280"/>
          <p:cNvSpPr>
            <a:spLocks noGrp="1" noChangeArrowheads="1"/>
          </p:cNvSpPr>
          <p:nvPr>
            <p:ph type="sldNum" sz="quarter" idx="10"/>
            <p:custDataLst>
              <p:tags r:id="rId1"/>
            </p:custDataLst>
          </p:nvPr>
        </p:nvSpPr>
        <p:spPr>
          <a:ln/>
        </p:spPr>
        <p:txBody>
          <a:bodyPr/>
          <a:lstStyle>
            <a:lvl1pPr>
              <a:defRPr/>
            </a:lvl1pPr>
          </a:lstStyle>
          <a:p>
            <a:pPr>
              <a:defRPr/>
            </a:pPr>
            <a:fld id="{5BBBCDA2-6935-4ABA-9264-F336E080DB79}" type="slidenum">
              <a:rPr lang="ru-RU">
                <a:solidFill>
                  <a:srgbClr val="FFFFFF"/>
                </a:solidFill>
              </a:rPr>
              <a:pPr>
                <a:defRPr/>
              </a:pPr>
              <a:t>‹#›</a:t>
            </a:fld>
            <a:r>
              <a:rPr lang="ru-RU">
                <a:solidFill>
                  <a:srgbClr val="FFFFFF"/>
                </a:solidFill>
              </a:rPr>
              <a:t> </a:t>
            </a:r>
          </a:p>
        </p:txBody>
      </p:sp>
    </p:spTree>
    <p:extLst>
      <p:ext uri="{BB962C8B-B14F-4D97-AF65-F5344CB8AC3E}">
        <p14:creationId xmlns:p14="http://schemas.microsoft.com/office/powerpoint/2010/main" val="13312223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17" y="1268052"/>
            <a:ext cx="9623579" cy="294234"/>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534143" y="1692649"/>
            <a:ext cx="4723717" cy="705261"/>
          </a:xfrm>
        </p:spPr>
        <p:txBody>
          <a:bodyPr anchor="b"/>
          <a:lstStyle>
            <a:lvl1pPr marL="0" indent="0">
              <a:buNone/>
              <a:defRPr sz="2699" b="1"/>
            </a:lvl1pPr>
            <a:lvl2pPr marL="513111" indent="0">
              <a:buNone/>
              <a:defRPr sz="2249" b="1"/>
            </a:lvl2pPr>
            <a:lvl3pPr marL="1026248" indent="0">
              <a:buNone/>
              <a:defRPr sz="2024" b="1"/>
            </a:lvl3pPr>
            <a:lvl4pPr marL="1539372" indent="0">
              <a:buNone/>
              <a:defRPr sz="1800" b="1"/>
            </a:lvl4pPr>
            <a:lvl5pPr marL="2052495" indent="0">
              <a:buNone/>
              <a:defRPr sz="1800" b="1"/>
            </a:lvl5pPr>
            <a:lvl6pPr marL="2565618" indent="0">
              <a:buNone/>
              <a:defRPr sz="1800" b="1"/>
            </a:lvl6pPr>
            <a:lvl7pPr marL="3078741" indent="0">
              <a:buNone/>
              <a:defRPr sz="1800" b="1"/>
            </a:lvl7pPr>
            <a:lvl8pPr marL="3591864" indent="0">
              <a:buNone/>
              <a:defRPr sz="1800" b="1"/>
            </a:lvl8pPr>
            <a:lvl9pPr marL="4104991" indent="0">
              <a:buNone/>
              <a:defRPr sz="1800" b="1"/>
            </a:lvl9pPr>
          </a:lstStyle>
          <a:p>
            <a:pPr lvl="0"/>
            <a:r>
              <a:rPr lang="ru-RU"/>
              <a:t>Образец текста</a:t>
            </a:r>
          </a:p>
        </p:txBody>
      </p:sp>
      <p:sp>
        <p:nvSpPr>
          <p:cNvPr id="4" name="Объект 3"/>
          <p:cNvSpPr>
            <a:spLocks noGrp="1"/>
          </p:cNvSpPr>
          <p:nvPr>
            <p:ph sz="half" idx="2"/>
          </p:nvPr>
        </p:nvSpPr>
        <p:spPr>
          <a:xfrm>
            <a:off x="534143" y="2397885"/>
            <a:ext cx="4723717" cy="4354758"/>
          </a:xfrm>
        </p:spPr>
        <p:txBody>
          <a:bodyPr/>
          <a:lstStyle>
            <a:lvl1pPr>
              <a:defRPr sz="2699"/>
            </a:lvl1pPr>
            <a:lvl2pPr>
              <a:defRPr sz="2249"/>
            </a:lvl2pPr>
            <a:lvl3pPr>
              <a:defRPr sz="2024"/>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432087" y="1692649"/>
            <a:ext cx="4725611" cy="705261"/>
          </a:xfrm>
        </p:spPr>
        <p:txBody>
          <a:bodyPr anchor="b"/>
          <a:lstStyle>
            <a:lvl1pPr marL="0" indent="0">
              <a:buNone/>
              <a:defRPr sz="2699" b="1"/>
            </a:lvl1pPr>
            <a:lvl2pPr marL="513111" indent="0">
              <a:buNone/>
              <a:defRPr sz="2249" b="1"/>
            </a:lvl2pPr>
            <a:lvl3pPr marL="1026248" indent="0">
              <a:buNone/>
              <a:defRPr sz="2024" b="1"/>
            </a:lvl3pPr>
            <a:lvl4pPr marL="1539372" indent="0">
              <a:buNone/>
              <a:defRPr sz="1800" b="1"/>
            </a:lvl4pPr>
            <a:lvl5pPr marL="2052495" indent="0">
              <a:buNone/>
              <a:defRPr sz="1800" b="1"/>
            </a:lvl5pPr>
            <a:lvl6pPr marL="2565618" indent="0">
              <a:buNone/>
              <a:defRPr sz="1800" b="1"/>
            </a:lvl6pPr>
            <a:lvl7pPr marL="3078741" indent="0">
              <a:buNone/>
              <a:defRPr sz="1800" b="1"/>
            </a:lvl7pPr>
            <a:lvl8pPr marL="3591864" indent="0">
              <a:buNone/>
              <a:defRPr sz="1800" b="1"/>
            </a:lvl8pPr>
            <a:lvl9pPr marL="4104991" indent="0">
              <a:buNone/>
              <a:defRPr sz="1800" b="1"/>
            </a:lvl9pPr>
          </a:lstStyle>
          <a:p>
            <a:pPr lvl="0"/>
            <a:r>
              <a:rPr lang="ru-RU"/>
              <a:t>Образец текста</a:t>
            </a:r>
          </a:p>
        </p:txBody>
      </p:sp>
      <p:sp>
        <p:nvSpPr>
          <p:cNvPr id="6" name="Объект 5"/>
          <p:cNvSpPr>
            <a:spLocks noGrp="1"/>
          </p:cNvSpPr>
          <p:nvPr>
            <p:ph sz="quarter" idx="4"/>
          </p:nvPr>
        </p:nvSpPr>
        <p:spPr>
          <a:xfrm>
            <a:off x="5432087" y="2397885"/>
            <a:ext cx="4725611" cy="4354758"/>
          </a:xfrm>
        </p:spPr>
        <p:txBody>
          <a:bodyPr/>
          <a:lstStyle>
            <a:lvl1pPr>
              <a:defRPr sz="2699"/>
            </a:lvl1pPr>
            <a:lvl2pPr>
              <a:defRPr sz="2249"/>
            </a:lvl2pPr>
            <a:lvl3pPr>
              <a:defRPr sz="2024"/>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280"/>
          <p:cNvSpPr>
            <a:spLocks noGrp="1" noChangeArrowheads="1"/>
          </p:cNvSpPr>
          <p:nvPr>
            <p:ph type="sldNum" sz="quarter" idx="10"/>
            <p:custDataLst>
              <p:tags r:id="rId1"/>
            </p:custDataLst>
          </p:nvPr>
        </p:nvSpPr>
        <p:spPr>
          <a:ln/>
        </p:spPr>
        <p:txBody>
          <a:bodyPr/>
          <a:lstStyle>
            <a:lvl1pPr>
              <a:defRPr/>
            </a:lvl1pPr>
          </a:lstStyle>
          <a:p>
            <a:pPr>
              <a:defRPr/>
            </a:pPr>
            <a:fld id="{5BBBCDA2-6935-4ABA-9264-F336E080DB79}" type="slidenum">
              <a:rPr lang="ru-RU"/>
              <a:pPr>
                <a:defRPr/>
              </a:pPr>
              <a:t>‹#›</a:t>
            </a:fld>
            <a:r>
              <a:rPr lang="ru-RU"/>
              <a:t> </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280"/>
          <p:cNvSpPr>
            <a:spLocks noGrp="1" noChangeArrowheads="1"/>
          </p:cNvSpPr>
          <p:nvPr>
            <p:ph type="sldNum" sz="quarter" idx="10"/>
            <p:custDataLst>
              <p:tags r:id="rId1"/>
            </p:custDataLst>
          </p:nvPr>
        </p:nvSpPr>
        <p:spPr>
          <a:ln/>
        </p:spPr>
        <p:txBody>
          <a:bodyPr/>
          <a:lstStyle>
            <a:lvl1pPr>
              <a:defRPr/>
            </a:lvl1pPr>
          </a:lstStyle>
          <a:p>
            <a:pPr>
              <a:defRPr/>
            </a:pPr>
            <a:fld id="{BD970997-5ECA-4874-B7EC-2DFF10E26593}" type="slidenum">
              <a:rPr lang="ru-RU">
                <a:solidFill>
                  <a:srgbClr val="FFFFFF"/>
                </a:solidFill>
              </a:rPr>
              <a:pPr>
                <a:defRPr/>
              </a:pPr>
              <a:t>‹#›</a:t>
            </a:fld>
            <a:r>
              <a:rPr lang="ru-RU">
                <a:solidFill>
                  <a:srgbClr val="FFFFFF"/>
                </a:solidFill>
              </a:rPr>
              <a:t> </a:t>
            </a:r>
          </a:p>
        </p:txBody>
      </p:sp>
    </p:spTree>
    <p:extLst>
      <p:ext uri="{BB962C8B-B14F-4D97-AF65-F5344CB8AC3E}">
        <p14:creationId xmlns:p14="http://schemas.microsoft.com/office/powerpoint/2010/main" val="90833902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80"/>
          <p:cNvSpPr>
            <a:spLocks noGrp="1" noChangeArrowheads="1"/>
          </p:cNvSpPr>
          <p:nvPr>
            <p:ph type="sldNum" sz="quarter" idx="10"/>
            <p:custDataLst>
              <p:tags r:id="rId1"/>
            </p:custDataLst>
          </p:nvPr>
        </p:nvSpPr>
        <p:spPr>
          <a:ln/>
        </p:spPr>
        <p:txBody>
          <a:bodyPr/>
          <a:lstStyle>
            <a:lvl1pPr>
              <a:defRPr/>
            </a:lvl1pPr>
          </a:lstStyle>
          <a:p>
            <a:pPr>
              <a:defRPr/>
            </a:pPr>
            <a:fld id="{126990C4-44D9-4265-8DB1-B2D107F52BE6}" type="slidenum">
              <a:rPr lang="ru-RU">
                <a:solidFill>
                  <a:srgbClr val="FFFFFF"/>
                </a:solidFill>
              </a:rPr>
              <a:pPr>
                <a:defRPr/>
              </a:pPr>
              <a:t>‹#›</a:t>
            </a:fld>
            <a:r>
              <a:rPr lang="ru-RU">
                <a:solidFill>
                  <a:srgbClr val="FFFFFF"/>
                </a:solidFill>
              </a:rPr>
              <a:t> </a:t>
            </a:r>
          </a:p>
        </p:txBody>
      </p:sp>
    </p:spTree>
    <p:extLst>
      <p:ext uri="{BB962C8B-B14F-4D97-AF65-F5344CB8AC3E}">
        <p14:creationId xmlns:p14="http://schemas.microsoft.com/office/powerpoint/2010/main" val="210160357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17" y="1235769"/>
            <a:ext cx="3517219" cy="346158"/>
          </a:xfrm>
        </p:spPr>
        <p:txBody>
          <a:bodyPr/>
          <a:lstStyle>
            <a:lvl1pPr algn="l">
              <a:defRPr sz="2249" b="1"/>
            </a:lvl1pPr>
          </a:lstStyle>
          <a:p>
            <a:r>
              <a:rPr lang="ru-RU"/>
              <a:t>Образец заголовка</a:t>
            </a:r>
          </a:p>
        </p:txBody>
      </p:sp>
      <p:sp>
        <p:nvSpPr>
          <p:cNvPr id="3" name="Объект 2"/>
          <p:cNvSpPr>
            <a:spLocks noGrp="1"/>
          </p:cNvSpPr>
          <p:nvPr>
            <p:ph idx="1"/>
          </p:nvPr>
        </p:nvSpPr>
        <p:spPr>
          <a:xfrm>
            <a:off x="4180130" y="301753"/>
            <a:ext cx="5977566" cy="6450898"/>
          </a:xfrm>
        </p:spPr>
        <p:txBody>
          <a:bodyPr/>
          <a:lstStyle>
            <a:lvl1pPr>
              <a:defRPr sz="3599"/>
            </a:lvl1pPr>
            <a:lvl2pPr>
              <a:defRPr sz="3149"/>
            </a:lvl2pPr>
            <a:lvl3pPr>
              <a:defRPr sz="2699"/>
            </a:lvl3pPr>
            <a:lvl4pPr>
              <a:defRPr sz="2249"/>
            </a:lvl4pPr>
            <a:lvl5pPr>
              <a:defRPr sz="2249"/>
            </a:lvl5pPr>
            <a:lvl6pPr>
              <a:defRPr sz="2249"/>
            </a:lvl6pPr>
            <a:lvl7pPr>
              <a:defRPr sz="2249"/>
            </a:lvl7pPr>
            <a:lvl8pPr>
              <a:defRPr sz="2249"/>
            </a:lvl8pPr>
            <a:lvl9pPr>
              <a:defRPr sz="2249"/>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534117" y="1581925"/>
            <a:ext cx="3517219" cy="5170718"/>
          </a:xfrm>
        </p:spPr>
        <p:txBody>
          <a:bodyPr/>
          <a:lstStyle>
            <a:lvl1pPr marL="0" indent="0">
              <a:buNone/>
              <a:defRPr sz="1575"/>
            </a:lvl1pPr>
            <a:lvl2pPr marL="513056" indent="0">
              <a:buNone/>
              <a:defRPr sz="1350"/>
            </a:lvl2pPr>
            <a:lvl3pPr marL="1026139" indent="0">
              <a:buNone/>
              <a:defRPr sz="1125"/>
            </a:lvl3pPr>
            <a:lvl4pPr marL="1539209" indent="0">
              <a:buNone/>
              <a:defRPr sz="1012"/>
            </a:lvl4pPr>
            <a:lvl5pPr marL="2052278" indent="0">
              <a:buNone/>
              <a:defRPr sz="1012"/>
            </a:lvl5pPr>
            <a:lvl6pPr marL="2565347" indent="0">
              <a:buNone/>
              <a:defRPr sz="1012"/>
            </a:lvl6pPr>
            <a:lvl7pPr marL="3078415" indent="0">
              <a:buNone/>
              <a:defRPr sz="1012"/>
            </a:lvl7pPr>
            <a:lvl8pPr marL="3591483" indent="0">
              <a:buNone/>
              <a:defRPr sz="1012"/>
            </a:lvl8pPr>
            <a:lvl9pPr marL="4104556" indent="0">
              <a:buNone/>
              <a:defRPr sz="1012"/>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AEFDFA1E-82AA-4AA0-9E5C-CD2F0F506892}" type="slidenum">
              <a:rPr lang="ru-RU">
                <a:solidFill>
                  <a:srgbClr val="FFFFFF"/>
                </a:solidFill>
              </a:rPr>
              <a:pPr>
                <a:defRPr/>
              </a:pPr>
              <a:t>‹#›</a:t>
            </a:fld>
            <a:r>
              <a:rPr lang="ru-RU">
                <a:solidFill>
                  <a:srgbClr val="FFFFFF"/>
                </a:solidFill>
              </a:rPr>
              <a:t> </a:t>
            </a:r>
          </a:p>
        </p:txBody>
      </p:sp>
    </p:spTree>
    <p:extLst>
      <p:ext uri="{BB962C8B-B14F-4D97-AF65-F5344CB8AC3E}">
        <p14:creationId xmlns:p14="http://schemas.microsoft.com/office/powerpoint/2010/main" val="210950964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4800" y="5570887"/>
            <a:ext cx="6415088" cy="346158"/>
          </a:xfrm>
        </p:spPr>
        <p:txBody>
          <a:bodyPr/>
          <a:lstStyle>
            <a:lvl1pPr algn="l">
              <a:defRPr sz="2249" b="1"/>
            </a:lvl1pPr>
          </a:lstStyle>
          <a:p>
            <a:r>
              <a:rPr lang="ru-RU"/>
              <a:t>Образец заголовка</a:t>
            </a:r>
          </a:p>
        </p:txBody>
      </p:sp>
      <p:sp>
        <p:nvSpPr>
          <p:cNvPr id="3" name="Рисунок 2"/>
          <p:cNvSpPr>
            <a:spLocks noGrp="1"/>
          </p:cNvSpPr>
          <p:nvPr>
            <p:ph type="pic" idx="1"/>
          </p:nvPr>
        </p:nvSpPr>
        <p:spPr>
          <a:xfrm>
            <a:off x="2094800" y="674907"/>
            <a:ext cx="6415088" cy="4536877"/>
          </a:xfrm>
        </p:spPr>
        <p:txBody>
          <a:bodyPr/>
          <a:lstStyle>
            <a:lvl1pPr marL="0" indent="0">
              <a:buNone/>
              <a:defRPr sz="3599"/>
            </a:lvl1pPr>
            <a:lvl2pPr marL="513056" indent="0">
              <a:buNone/>
              <a:defRPr sz="3149"/>
            </a:lvl2pPr>
            <a:lvl3pPr marL="1026139" indent="0">
              <a:buNone/>
              <a:defRPr sz="2699"/>
            </a:lvl3pPr>
            <a:lvl4pPr marL="1539209" indent="0">
              <a:buNone/>
              <a:defRPr sz="2249"/>
            </a:lvl4pPr>
            <a:lvl5pPr marL="2052278" indent="0">
              <a:buNone/>
              <a:defRPr sz="2249"/>
            </a:lvl5pPr>
            <a:lvl6pPr marL="2565347" indent="0">
              <a:buNone/>
              <a:defRPr sz="2249"/>
            </a:lvl6pPr>
            <a:lvl7pPr marL="3078415" indent="0">
              <a:buNone/>
              <a:defRPr sz="2249"/>
            </a:lvl7pPr>
            <a:lvl8pPr marL="3591483" indent="0">
              <a:buNone/>
              <a:defRPr sz="2249"/>
            </a:lvl8pPr>
            <a:lvl9pPr marL="4104556" indent="0">
              <a:buNone/>
              <a:defRPr sz="2249"/>
            </a:lvl9pPr>
          </a:lstStyle>
          <a:p>
            <a:pPr lvl="0"/>
            <a:endParaRPr lang="ru-RU" noProof="0"/>
          </a:p>
        </p:txBody>
      </p:sp>
      <p:sp>
        <p:nvSpPr>
          <p:cNvPr id="4" name="Текст 3"/>
          <p:cNvSpPr>
            <a:spLocks noGrp="1"/>
          </p:cNvSpPr>
          <p:nvPr>
            <p:ph type="body" sz="half" idx="2"/>
          </p:nvPr>
        </p:nvSpPr>
        <p:spPr>
          <a:xfrm>
            <a:off x="2094800" y="5917043"/>
            <a:ext cx="6415088" cy="887379"/>
          </a:xfrm>
        </p:spPr>
        <p:txBody>
          <a:bodyPr/>
          <a:lstStyle>
            <a:lvl1pPr marL="0" indent="0">
              <a:buNone/>
              <a:defRPr sz="1575"/>
            </a:lvl1pPr>
            <a:lvl2pPr marL="513056" indent="0">
              <a:buNone/>
              <a:defRPr sz="1350"/>
            </a:lvl2pPr>
            <a:lvl3pPr marL="1026139" indent="0">
              <a:buNone/>
              <a:defRPr sz="1125"/>
            </a:lvl3pPr>
            <a:lvl4pPr marL="1539209" indent="0">
              <a:buNone/>
              <a:defRPr sz="1012"/>
            </a:lvl4pPr>
            <a:lvl5pPr marL="2052278" indent="0">
              <a:buNone/>
              <a:defRPr sz="1012"/>
            </a:lvl5pPr>
            <a:lvl6pPr marL="2565347" indent="0">
              <a:buNone/>
              <a:defRPr sz="1012"/>
            </a:lvl6pPr>
            <a:lvl7pPr marL="3078415" indent="0">
              <a:buNone/>
              <a:defRPr sz="1012"/>
            </a:lvl7pPr>
            <a:lvl8pPr marL="3591483" indent="0">
              <a:buNone/>
              <a:defRPr sz="1012"/>
            </a:lvl8pPr>
            <a:lvl9pPr marL="4104556" indent="0">
              <a:buNone/>
              <a:defRPr sz="1012"/>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7A29F432-8F1A-4380-B44B-AE609CE6A46B}" type="slidenum">
              <a:rPr lang="ru-RU">
                <a:solidFill>
                  <a:srgbClr val="FFFFFF"/>
                </a:solidFill>
              </a:rPr>
              <a:pPr>
                <a:defRPr/>
              </a:pPr>
              <a:t>‹#›</a:t>
            </a:fld>
            <a:r>
              <a:rPr lang="ru-RU">
                <a:solidFill>
                  <a:srgbClr val="FFFFFF"/>
                </a:solidFill>
              </a:rPr>
              <a:t> </a:t>
            </a:r>
          </a:p>
        </p:txBody>
      </p:sp>
    </p:spTree>
    <p:extLst>
      <p:ext uri="{BB962C8B-B14F-4D97-AF65-F5344CB8AC3E}">
        <p14:creationId xmlns:p14="http://schemas.microsoft.com/office/powerpoint/2010/main" val="265420817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E26E469A-C681-4A6A-8F66-86F3C645AC53}" type="slidenum">
              <a:rPr lang="ru-RU">
                <a:solidFill>
                  <a:srgbClr val="FFFFFF"/>
                </a:solidFill>
              </a:rPr>
              <a:pPr>
                <a:defRPr/>
              </a:pPr>
              <a:t>‹#›</a:t>
            </a:fld>
            <a:r>
              <a:rPr lang="ru-RU">
                <a:solidFill>
                  <a:srgbClr val="FFFFFF"/>
                </a:solidFill>
              </a:rPr>
              <a:t> </a:t>
            </a:r>
          </a:p>
        </p:txBody>
      </p:sp>
    </p:spTree>
    <p:extLst>
      <p:ext uri="{BB962C8B-B14F-4D97-AF65-F5344CB8AC3E}">
        <p14:creationId xmlns:p14="http://schemas.microsoft.com/office/powerpoint/2010/main" val="151567241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31032" y="474960"/>
            <a:ext cx="294248" cy="3281692"/>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187537" y="474960"/>
            <a:ext cx="6761695" cy="3281692"/>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9672B9B4-F4FD-4873-ACC9-7458A7BA76D1}" type="slidenum">
              <a:rPr lang="ru-RU">
                <a:solidFill>
                  <a:srgbClr val="FFFFFF"/>
                </a:solidFill>
              </a:rPr>
              <a:pPr>
                <a:defRPr/>
              </a:pPr>
              <a:t>‹#›</a:t>
            </a:fld>
            <a:r>
              <a:rPr lang="ru-RU">
                <a:solidFill>
                  <a:srgbClr val="FFFFFF"/>
                </a:solidFill>
              </a:rPr>
              <a:t> </a:t>
            </a:r>
          </a:p>
        </p:txBody>
      </p:sp>
    </p:spTree>
    <p:extLst>
      <p:ext uri="{BB962C8B-B14F-4D97-AF65-F5344CB8AC3E}">
        <p14:creationId xmlns:p14="http://schemas.microsoft.com/office/powerpoint/2010/main" val="162347681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userDrawn="1">
  <p:cSld name="23_Два объекта">
    <p:spTree>
      <p:nvGrpSpPr>
        <p:cNvPr id="1" name=""/>
        <p:cNvGrpSpPr/>
        <p:nvPr/>
      </p:nvGrpSpPr>
      <p:grpSpPr>
        <a:xfrm>
          <a:off x="0" y="0"/>
          <a:ext cx="0" cy="0"/>
          <a:chOff x="0" y="0"/>
          <a:chExt cx="0" cy="0"/>
        </a:xfrm>
      </p:grpSpPr>
      <p:graphicFrame>
        <p:nvGraphicFramePr>
          <p:cNvPr id="4" name="Object 308" hidden="1"/>
          <p:cNvGraphicFramePr>
            <a:graphicFrameLocks noChangeAspect="1"/>
          </p:cNvGraphicFramePr>
          <p:nvPr>
            <p:custDataLst>
              <p:tags r:id="rId2"/>
            </p:custDataLst>
          </p:nvPr>
        </p:nvGraphicFramePr>
        <p:xfrm>
          <a:off x="58" y="89"/>
          <a:ext cx="188555" cy="178947"/>
        </p:xfrm>
        <a:graphic>
          <a:graphicData uri="http://schemas.openxmlformats.org/presentationml/2006/ole">
            <mc:AlternateContent xmlns:mc="http://schemas.openxmlformats.org/markup-compatibility/2006">
              <mc:Choice xmlns:v="urn:schemas-microsoft-com:vml" Requires="v">
                <p:oleObj spid="_x0000_s2636468" name="think-cell Slide" r:id="rId11" imgW="360" imgH="360" progId="">
                  <p:embed/>
                </p:oleObj>
              </mc:Choice>
              <mc:Fallback>
                <p:oleObj name="think-cell Slide" r:id="rId11" imgW="360" imgH="360" progId="">
                  <p:embed/>
                  <p:pic>
                    <p:nvPicPr>
                      <p:cNvPr id="4" name="Object 308" hidden="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 y="89"/>
                        <a:ext cx="188555" cy="178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McK 3. Unit of measure" hidden="1"/>
          <p:cNvSpPr txBox="1">
            <a:spLocks noChangeArrowheads="1"/>
          </p:cNvSpPr>
          <p:nvPr>
            <p:custDataLst>
              <p:tags r:id="rId3"/>
            </p:custDataLst>
          </p:nvPr>
        </p:nvSpPr>
        <p:spPr bwMode="auto">
          <a:xfrm>
            <a:off x="186811" y="912372"/>
            <a:ext cx="4362972" cy="242374"/>
          </a:xfrm>
          <a:prstGeom prst="rect">
            <a:avLst/>
          </a:prstGeom>
          <a:noFill/>
          <a:ln>
            <a:noFill/>
          </a:ln>
          <a:extLst/>
        </p:spPr>
        <p:txBody>
          <a:bodyPr lIns="0" tIns="0" rIns="0" bIns="0">
            <a:spAutoFit/>
          </a:bodyPr>
          <a:lstStyle>
            <a:lvl1pPr defTabSz="895350" eaLnBrk="0" hangingPunct="0">
              <a:defRPr sz="1600">
                <a:solidFill>
                  <a:schemeClr val="tx1"/>
                </a:solidFill>
                <a:latin typeface="Arial" pitchFamily="34" charset="0"/>
              </a:defRPr>
            </a:lvl1pPr>
            <a:lvl2pPr marL="742950" indent="-285750" defTabSz="895350" eaLnBrk="0" hangingPunct="0">
              <a:defRPr sz="1600">
                <a:solidFill>
                  <a:schemeClr val="tx1"/>
                </a:solidFill>
                <a:latin typeface="Arial" pitchFamily="34" charset="0"/>
              </a:defRPr>
            </a:lvl2pPr>
            <a:lvl3pPr marL="1143000" indent="-228600" defTabSz="895350" eaLnBrk="0" hangingPunct="0">
              <a:defRPr sz="1600">
                <a:solidFill>
                  <a:schemeClr val="tx1"/>
                </a:solidFill>
                <a:latin typeface="Arial" pitchFamily="34" charset="0"/>
              </a:defRPr>
            </a:lvl3pPr>
            <a:lvl4pPr marL="1600200" indent="-228600" defTabSz="895350" eaLnBrk="0" hangingPunct="0">
              <a:defRPr sz="1600">
                <a:solidFill>
                  <a:schemeClr val="tx1"/>
                </a:solidFill>
                <a:latin typeface="Arial" pitchFamily="34" charset="0"/>
              </a:defRPr>
            </a:lvl4pPr>
            <a:lvl5pPr marL="2057400" indent="-228600" defTabSz="895350" eaLnBrk="0" hangingPunct="0">
              <a:defRPr sz="1600">
                <a:solidFill>
                  <a:schemeClr val="tx1"/>
                </a:solidFill>
                <a:latin typeface="Arial" pitchFamily="34" charset="0"/>
              </a:defRPr>
            </a:lvl5pPr>
            <a:lvl6pPr marL="2514600" indent="-228600" defTabSz="895350" eaLnBrk="0" fontAlgn="base" hangingPunct="0">
              <a:spcBef>
                <a:spcPct val="0"/>
              </a:spcBef>
              <a:spcAft>
                <a:spcPct val="0"/>
              </a:spcAft>
              <a:defRPr sz="1600">
                <a:solidFill>
                  <a:schemeClr val="tx1"/>
                </a:solidFill>
                <a:latin typeface="Arial" pitchFamily="34" charset="0"/>
              </a:defRPr>
            </a:lvl6pPr>
            <a:lvl7pPr marL="2971800" indent="-228600" defTabSz="895350" eaLnBrk="0" fontAlgn="base" hangingPunct="0">
              <a:spcBef>
                <a:spcPct val="0"/>
              </a:spcBef>
              <a:spcAft>
                <a:spcPct val="0"/>
              </a:spcAft>
              <a:defRPr sz="1600">
                <a:solidFill>
                  <a:schemeClr val="tx1"/>
                </a:solidFill>
                <a:latin typeface="Arial" pitchFamily="34" charset="0"/>
              </a:defRPr>
            </a:lvl7pPr>
            <a:lvl8pPr marL="3429000" indent="-228600" defTabSz="895350" eaLnBrk="0" fontAlgn="base" hangingPunct="0">
              <a:spcBef>
                <a:spcPct val="0"/>
              </a:spcBef>
              <a:spcAft>
                <a:spcPct val="0"/>
              </a:spcAft>
              <a:defRPr sz="1600">
                <a:solidFill>
                  <a:schemeClr val="tx1"/>
                </a:solidFill>
                <a:latin typeface="Arial" pitchFamily="34" charset="0"/>
              </a:defRPr>
            </a:lvl8pPr>
            <a:lvl9pPr marL="3886200" indent="-228600" defTabSz="895350" eaLnBrk="0" fontAlgn="base" hangingPunct="0">
              <a:spcBef>
                <a:spcPct val="0"/>
              </a:spcBef>
              <a:spcAft>
                <a:spcPct val="0"/>
              </a:spcAft>
              <a:defRPr sz="1600">
                <a:solidFill>
                  <a:schemeClr val="tx1"/>
                </a:solidFill>
                <a:latin typeface="Arial" pitchFamily="34" charset="0"/>
              </a:defRPr>
            </a:lvl9pPr>
          </a:lstStyle>
          <a:p>
            <a:pPr eaLnBrk="1" fontAlgn="base" hangingPunct="1">
              <a:spcBef>
                <a:spcPct val="0"/>
              </a:spcBef>
              <a:spcAft>
                <a:spcPct val="0"/>
              </a:spcAft>
              <a:defRPr/>
            </a:pPr>
            <a:r>
              <a:rPr lang="ru-RU" sz="1575" dirty="0" err="1">
                <a:solidFill>
                  <a:srgbClr val="808080"/>
                </a:solidFill>
                <a:cs typeface="Arial" charset="0"/>
              </a:rPr>
              <a:t>Unit</a:t>
            </a:r>
            <a:r>
              <a:rPr lang="ru-RU" sz="1575" dirty="0">
                <a:solidFill>
                  <a:srgbClr val="808080"/>
                </a:solidFill>
                <a:cs typeface="Arial" charset="0"/>
              </a:rPr>
              <a:t> </a:t>
            </a:r>
            <a:r>
              <a:rPr lang="ru-RU" sz="1575" dirty="0" err="1">
                <a:solidFill>
                  <a:srgbClr val="808080"/>
                </a:solidFill>
                <a:cs typeface="Arial" charset="0"/>
              </a:rPr>
              <a:t>of</a:t>
            </a:r>
            <a:r>
              <a:rPr lang="ru-RU" sz="1575" dirty="0">
                <a:solidFill>
                  <a:srgbClr val="808080"/>
                </a:solidFill>
                <a:cs typeface="Arial" charset="0"/>
              </a:rPr>
              <a:t> </a:t>
            </a:r>
            <a:r>
              <a:rPr lang="ru-RU" sz="1575" dirty="0" err="1">
                <a:solidFill>
                  <a:srgbClr val="808080"/>
                </a:solidFill>
                <a:cs typeface="Arial" charset="0"/>
              </a:rPr>
              <a:t>measure</a:t>
            </a:r>
            <a:endParaRPr lang="ru-RU" sz="1575" dirty="0">
              <a:solidFill>
                <a:srgbClr val="808080"/>
              </a:solidFill>
              <a:cs typeface="Arial" charset="0"/>
            </a:endParaRPr>
          </a:p>
        </p:txBody>
      </p:sp>
      <p:grpSp>
        <p:nvGrpSpPr>
          <p:cNvPr id="6" name="McK Slide Elements"/>
          <p:cNvGrpSpPr>
            <a:grpSpLocks/>
          </p:cNvGrpSpPr>
          <p:nvPr userDrawn="1"/>
        </p:nvGrpSpPr>
        <p:grpSpPr bwMode="auto">
          <a:xfrm>
            <a:off x="141426" y="6835032"/>
            <a:ext cx="10199474" cy="596620"/>
            <a:chOff x="75" y="3828"/>
            <a:chExt cx="5385" cy="334"/>
          </a:xfrm>
        </p:grpSpPr>
        <p:sp>
          <p:nvSpPr>
            <p:cNvPr id="8" name="McK 4. Footnote" hidden="1"/>
            <p:cNvSpPr txBox="1">
              <a:spLocks noChangeArrowheads="1"/>
            </p:cNvSpPr>
            <p:nvPr userDrawn="1"/>
          </p:nvSpPr>
          <p:spPr bwMode="auto">
            <a:xfrm>
              <a:off x="75" y="3828"/>
              <a:ext cx="5385" cy="107"/>
            </a:xfrm>
            <a:prstGeom prst="rect">
              <a:avLst/>
            </a:prstGeom>
            <a:noFill/>
            <a:ln>
              <a:noFill/>
            </a:ln>
            <a:extLst/>
          </p:spPr>
          <p:txBody>
            <a:bodyPr lIns="0" tIns="0" rIns="0" bIns="0" anchor="b">
              <a:spAutoFit/>
            </a:bodyPr>
            <a:lstStyle>
              <a:lvl1pPr marL="104775" indent="-104775" defTabSz="895350" eaLnBrk="0" hangingPunct="0">
                <a:defRPr sz="1600">
                  <a:solidFill>
                    <a:schemeClr val="tx1"/>
                  </a:solidFill>
                  <a:latin typeface="Arial" pitchFamily="34" charset="0"/>
                </a:defRPr>
              </a:lvl1pPr>
              <a:lvl2pPr marL="742950" indent="-285750" defTabSz="895350" eaLnBrk="0" hangingPunct="0">
                <a:defRPr sz="1600">
                  <a:solidFill>
                    <a:schemeClr val="tx1"/>
                  </a:solidFill>
                  <a:latin typeface="Arial" pitchFamily="34" charset="0"/>
                </a:defRPr>
              </a:lvl2pPr>
              <a:lvl3pPr marL="1143000" indent="-228600" defTabSz="895350" eaLnBrk="0" hangingPunct="0">
                <a:defRPr sz="1600">
                  <a:solidFill>
                    <a:schemeClr val="tx1"/>
                  </a:solidFill>
                  <a:latin typeface="Arial" pitchFamily="34" charset="0"/>
                </a:defRPr>
              </a:lvl3pPr>
              <a:lvl4pPr marL="1600200" indent="-228600" defTabSz="895350" eaLnBrk="0" hangingPunct="0">
                <a:defRPr sz="1600">
                  <a:solidFill>
                    <a:schemeClr val="tx1"/>
                  </a:solidFill>
                  <a:latin typeface="Arial" pitchFamily="34" charset="0"/>
                </a:defRPr>
              </a:lvl4pPr>
              <a:lvl5pPr marL="2057400" indent="-228600" defTabSz="895350" eaLnBrk="0" hangingPunct="0">
                <a:defRPr sz="1600">
                  <a:solidFill>
                    <a:schemeClr val="tx1"/>
                  </a:solidFill>
                  <a:latin typeface="Arial" pitchFamily="34" charset="0"/>
                </a:defRPr>
              </a:lvl5pPr>
              <a:lvl6pPr marL="2514600" indent="-228600" defTabSz="895350" eaLnBrk="0" fontAlgn="base" hangingPunct="0">
                <a:spcBef>
                  <a:spcPct val="0"/>
                </a:spcBef>
                <a:spcAft>
                  <a:spcPct val="0"/>
                </a:spcAft>
                <a:defRPr sz="1600">
                  <a:solidFill>
                    <a:schemeClr val="tx1"/>
                  </a:solidFill>
                  <a:latin typeface="Arial" pitchFamily="34" charset="0"/>
                </a:defRPr>
              </a:lvl6pPr>
              <a:lvl7pPr marL="2971800" indent="-228600" defTabSz="895350" eaLnBrk="0" fontAlgn="base" hangingPunct="0">
                <a:spcBef>
                  <a:spcPct val="0"/>
                </a:spcBef>
                <a:spcAft>
                  <a:spcPct val="0"/>
                </a:spcAft>
                <a:defRPr sz="1600">
                  <a:solidFill>
                    <a:schemeClr val="tx1"/>
                  </a:solidFill>
                  <a:latin typeface="Arial" pitchFamily="34" charset="0"/>
                </a:defRPr>
              </a:lvl7pPr>
              <a:lvl8pPr marL="3429000" indent="-228600" defTabSz="895350" eaLnBrk="0" fontAlgn="base" hangingPunct="0">
                <a:spcBef>
                  <a:spcPct val="0"/>
                </a:spcBef>
                <a:spcAft>
                  <a:spcPct val="0"/>
                </a:spcAft>
                <a:defRPr sz="1600">
                  <a:solidFill>
                    <a:schemeClr val="tx1"/>
                  </a:solidFill>
                  <a:latin typeface="Arial" pitchFamily="34" charset="0"/>
                </a:defRPr>
              </a:lvl8pPr>
              <a:lvl9pPr marL="3886200" indent="-228600" defTabSz="895350" eaLnBrk="0" fontAlgn="base" hangingPunct="0">
                <a:spcBef>
                  <a:spcPct val="0"/>
                </a:spcBef>
                <a:spcAft>
                  <a:spcPct val="0"/>
                </a:spcAft>
                <a:defRPr sz="1600">
                  <a:solidFill>
                    <a:schemeClr val="tx1"/>
                  </a:solidFill>
                  <a:latin typeface="Arial" pitchFamily="34" charset="0"/>
                </a:defRPr>
              </a:lvl9pPr>
            </a:lstStyle>
            <a:p>
              <a:pPr eaLnBrk="1" fontAlgn="base" hangingPunct="1">
                <a:spcBef>
                  <a:spcPct val="0"/>
                </a:spcBef>
                <a:spcAft>
                  <a:spcPct val="0"/>
                </a:spcAft>
                <a:defRPr/>
              </a:pPr>
              <a:r>
                <a:rPr lang="ru-RU" sz="1237" dirty="0">
                  <a:solidFill>
                    <a:srgbClr val="000000"/>
                  </a:solidFill>
                  <a:cs typeface="Arial" charset="0"/>
                </a:rPr>
                <a:t>1 Сноска</a:t>
              </a:r>
            </a:p>
          </p:txBody>
        </p:sp>
        <p:sp>
          <p:nvSpPr>
            <p:cNvPr id="9" name="McK 5. Source" hidden="1"/>
            <p:cNvSpPr>
              <a:spLocks noChangeArrowheads="1"/>
            </p:cNvSpPr>
            <p:nvPr userDrawn="1"/>
          </p:nvSpPr>
          <p:spPr bwMode="auto">
            <a:xfrm>
              <a:off x="75" y="4055"/>
              <a:ext cx="432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marL="823913" indent="-823913" defTabSz="944563" eaLnBrk="0" hangingPunct="0">
                <a:tabLst>
                  <a:tab pos="822325" algn="l"/>
                </a:tabLst>
                <a:defRPr sz="1700">
                  <a:solidFill>
                    <a:schemeClr val="tx1"/>
                  </a:solidFill>
                  <a:latin typeface="Arial" charset="0"/>
                  <a:cs typeface="Arial" charset="0"/>
                </a:defRPr>
              </a:lvl1pPr>
              <a:lvl2pPr marL="742950" indent="-285750" defTabSz="944563" eaLnBrk="0" hangingPunct="0">
                <a:tabLst>
                  <a:tab pos="822325" algn="l"/>
                </a:tabLst>
                <a:defRPr sz="1700">
                  <a:solidFill>
                    <a:schemeClr val="tx1"/>
                  </a:solidFill>
                  <a:latin typeface="Arial" charset="0"/>
                  <a:cs typeface="Arial" charset="0"/>
                </a:defRPr>
              </a:lvl2pPr>
              <a:lvl3pPr marL="1143000" indent="-228600" defTabSz="944563" eaLnBrk="0" hangingPunct="0">
                <a:tabLst>
                  <a:tab pos="822325" algn="l"/>
                </a:tabLst>
                <a:defRPr sz="1700">
                  <a:solidFill>
                    <a:schemeClr val="tx1"/>
                  </a:solidFill>
                  <a:latin typeface="Arial" charset="0"/>
                  <a:cs typeface="Arial" charset="0"/>
                </a:defRPr>
              </a:lvl3pPr>
              <a:lvl4pPr marL="1600200" indent="-228600" defTabSz="944563" eaLnBrk="0" hangingPunct="0">
                <a:tabLst>
                  <a:tab pos="822325" algn="l"/>
                </a:tabLst>
                <a:defRPr sz="1700">
                  <a:solidFill>
                    <a:schemeClr val="tx1"/>
                  </a:solidFill>
                  <a:latin typeface="Arial" charset="0"/>
                  <a:cs typeface="Arial" charset="0"/>
                </a:defRPr>
              </a:lvl4pPr>
              <a:lvl5pPr marL="2057400" indent="-228600" defTabSz="944563" eaLnBrk="0" hangingPunct="0">
                <a:tabLst>
                  <a:tab pos="822325" algn="l"/>
                </a:tabLst>
                <a:defRPr sz="1700">
                  <a:solidFill>
                    <a:schemeClr val="tx1"/>
                  </a:solidFill>
                  <a:latin typeface="Arial" charset="0"/>
                  <a:cs typeface="Arial" charset="0"/>
                </a:defRPr>
              </a:lvl5pPr>
              <a:lvl6pPr marL="2514600" indent="-228600" defTabSz="944563" eaLnBrk="0" fontAlgn="base" hangingPunct="0">
                <a:spcBef>
                  <a:spcPct val="0"/>
                </a:spcBef>
                <a:spcAft>
                  <a:spcPct val="0"/>
                </a:spcAft>
                <a:tabLst>
                  <a:tab pos="822325" algn="l"/>
                </a:tabLst>
                <a:defRPr sz="1700">
                  <a:solidFill>
                    <a:schemeClr val="tx1"/>
                  </a:solidFill>
                  <a:latin typeface="Arial" charset="0"/>
                  <a:cs typeface="Arial" charset="0"/>
                </a:defRPr>
              </a:lvl6pPr>
              <a:lvl7pPr marL="2971800" indent="-228600" defTabSz="944563" eaLnBrk="0" fontAlgn="base" hangingPunct="0">
                <a:spcBef>
                  <a:spcPct val="0"/>
                </a:spcBef>
                <a:spcAft>
                  <a:spcPct val="0"/>
                </a:spcAft>
                <a:tabLst>
                  <a:tab pos="822325" algn="l"/>
                </a:tabLst>
                <a:defRPr sz="1700">
                  <a:solidFill>
                    <a:schemeClr val="tx1"/>
                  </a:solidFill>
                  <a:latin typeface="Arial" charset="0"/>
                  <a:cs typeface="Arial" charset="0"/>
                </a:defRPr>
              </a:lvl7pPr>
              <a:lvl8pPr marL="3429000" indent="-228600" defTabSz="944563" eaLnBrk="0" fontAlgn="base" hangingPunct="0">
                <a:spcBef>
                  <a:spcPct val="0"/>
                </a:spcBef>
                <a:spcAft>
                  <a:spcPct val="0"/>
                </a:spcAft>
                <a:tabLst>
                  <a:tab pos="822325" algn="l"/>
                </a:tabLst>
                <a:defRPr sz="1700">
                  <a:solidFill>
                    <a:schemeClr val="tx1"/>
                  </a:solidFill>
                  <a:latin typeface="Arial" charset="0"/>
                  <a:cs typeface="Arial" charset="0"/>
                </a:defRPr>
              </a:lvl8pPr>
              <a:lvl9pPr marL="3886200" indent="-228600" defTabSz="944563" eaLnBrk="0" fontAlgn="base" hangingPunct="0">
                <a:spcBef>
                  <a:spcPct val="0"/>
                </a:spcBef>
                <a:spcAft>
                  <a:spcPct val="0"/>
                </a:spcAft>
                <a:tabLst>
                  <a:tab pos="822325" algn="l"/>
                </a:tabLst>
                <a:defRPr sz="1700">
                  <a:solidFill>
                    <a:schemeClr val="tx1"/>
                  </a:solidFill>
                  <a:latin typeface="Arial" charset="0"/>
                  <a:cs typeface="Arial" charset="0"/>
                </a:defRPr>
              </a:lvl9pPr>
            </a:lstStyle>
            <a:p>
              <a:pPr eaLnBrk="1" fontAlgn="base" hangingPunct="1">
                <a:spcBef>
                  <a:spcPct val="0"/>
                </a:spcBef>
                <a:spcAft>
                  <a:spcPct val="0"/>
                </a:spcAft>
                <a:defRPr/>
              </a:pPr>
              <a:r>
                <a:rPr lang="ru-RU" altLang="ru-RU" sz="1237">
                  <a:solidFill>
                    <a:srgbClr val="FFFFFF"/>
                  </a:solidFill>
                </a:rPr>
                <a:t>ИСТОЧНИК: источник</a:t>
              </a:r>
            </a:p>
          </p:txBody>
        </p:sp>
      </p:grpSp>
      <p:grpSp>
        <p:nvGrpSpPr>
          <p:cNvPr id="10" name="ACET" hidden="1"/>
          <p:cNvGrpSpPr>
            <a:grpSpLocks/>
          </p:cNvGrpSpPr>
          <p:nvPr>
            <p:custDataLst>
              <p:tags r:id="rId4"/>
            </p:custDataLst>
          </p:nvPr>
        </p:nvGrpSpPr>
        <p:grpSpPr bwMode="auto">
          <a:xfrm>
            <a:off x="1733770" y="1743697"/>
            <a:ext cx="5087515" cy="607208"/>
            <a:chOff x="915" y="704"/>
            <a:chExt cx="2686" cy="340"/>
          </a:xfrm>
        </p:grpSpPr>
        <p:cxnSp>
          <p:nvCxnSpPr>
            <p:cNvPr id="11" name="AutoShape 249" hidden="1"/>
            <p:cNvCxnSpPr>
              <a:cxnSpLocks noChangeShapeType="1"/>
            </p:cNvCxnSpPr>
            <p:nvPr/>
          </p:nvCxnSpPr>
          <p:spPr bwMode="auto">
            <a:xfrm>
              <a:off x="915" y="1030"/>
              <a:ext cx="2686"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2" name="AutoShape 250" hidden="1"/>
            <p:cNvSpPr>
              <a:spLocks noChangeArrowheads="1"/>
            </p:cNvSpPr>
            <p:nvPr/>
          </p:nvSpPr>
          <p:spPr bwMode="auto">
            <a:xfrm>
              <a:off x="915" y="704"/>
              <a:ext cx="2686" cy="340"/>
            </a:xfrm>
            <a:prstGeom prst="leftRightArrow">
              <a:avLst>
                <a:gd name="adj1" fmla="val 100000"/>
                <a:gd name="adj2"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18288" anchor="b">
              <a:spAutoFit/>
            </a:bodyPr>
            <a:lstStyle>
              <a:lvl1pPr eaLnBrk="0" hangingPunct="0">
                <a:defRPr sz="1700">
                  <a:solidFill>
                    <a:schemeClr val="tx1"/>
                  </a:solidFill>
                  <a:latin typeface="Arial" charset="0"/>
                  <a:cs typeface="Arial" charset="0"/>
                </a:defRPr>
              </a:lvl1pPr>
              <a:lvl2pPr marL="742950" indent="-285750" eaLnBrk="0" hangingPunct="0">
                <a:defRPr sz="1700">
                  <a:solidFill>
                    <a:schemeClr val="tx1"/>
                  </a:solidFill>
                  <a:latin typeface="Arial" charset="0"/>
                  <a:cs typeface="Arial" charset="0"/>
                </a:defRPr>
              </a:lvl2pPr>
              <a:lvl3pPr marL="1143000" indent="-228600" eaLnBrk="0" hangingPunct="0">
                <a:defRPr sz="1700">
                  <a:solidFill>
                    <a:schemeClr val="tx1"/>
                  </a:solidFill>
                  <a:latin typeface="Arial" charset="0"/>
                  <a:cs typeface="Arial" charset="0"/>
                </a:defRPr>
              </a:lvl3pPr>
              <a:lvl4pPr marL="1600200" indent="-228600" eaLnBrk="0" hangingPunct="0">
                <a:defRPr sz="1700">
                  <a:solidFill>
                    <a:schemeClr val="tx1"/>
                  </a:solidFill>
                  <a:latin typeface="Arial" charset="0"/>
                  <a:cs typeface="Arial" charset="0"/>
                </a:defRPr>
              </a:lvl4pPr>
              <a:lvl5pPr marL="2057400" indent="-228600" eaLnBrk="0" hangingPunct="0">
                <a:defRPr sz="1700">
                  <a:solidFill>
                    <a:schemeClr val="tx1"/>
                  </a:solidFill>
                  <a:latin typeface="Arial" charset="0"/>
                  <a:cs typeface="Arial" charset="0"/>
                </a:defRPr>
              </a:lvl5pPr>
              <a:lvl6pPr marL="2514600" indent="-228600" eaLnBrk="0" fontAlgn="base" hangingPunct="0">
                <a:spcBef>
                  <a:spcPct val="0"/>
                </a:spcBef>
                <a:spcAft>
                  <a:spcPct val="0"/>
                </a:spcAft>
                <a:defRPr sz="1700">
                  <a:solidFill>
                    <a:schemeClr val="tx1"/>
                  </a:solidFill>
                  <a:latin typeface="Arial" charset="0"/>
                  <a:cs typeface="Arial" charset="0"/>
                </a:defRPr>
              </a:lvl6pPr>
              <a:lvl7pPr marL="2971800" indent="-228600" eaLnBrk="0" fontAlgn="base" hangingPunct="0">
                <a:spcBef>
                  <a:spcPct val="0"/>
                </a:spcBef>
                <a:spcAft>
                  <a:spcPct val="0"/>
                </a:spcAft>
                <a:defRPr sz="1700">
                  <a:solidFill>
                    <a:schemeClr val="tx1"/>
                  </a:solidFill>
                  <a:latin typeface="Arial" charset="0"/>
                  <a:cs typeface="Arial" charset="0"/>
                </a:defRPr>
              </a:lvl7pPr>
              <a:lvl8pPr marL="3429000" indent="-228600" eaLnBrk="0" fontAlgn="base" hangingPunct="0">
                <a:spcBef>
                  <a:spcPct val="0"/>
                </a:spcBef>
                <a:spcAft>
                  <a:spcPct val="0"/>
                </a:spcAft>
                <a:defRPr sz="1700">
                  <a:solidFill>
                    <a:schemeClr val="tx1"/>
                  </a:solidFill>
                  <a:latin typeface="Arial" charset="0"/>
                  <a:cs typeface="Arial" charset="0"/>
                </a:defRPr>
              </a:lvl8pPr>
              <a:lvl9pPr marL="3886200" indent="-228600" eaLnBrk="0" fontAlgn="base" hangingPunct="0">
                <a:spcBef>
                  <a:spcPct val="0"/>
                </a:spcBef>
                <a:spcAft>
                  <a:spcPct val="0"/>
                </a:spcAft>
                <a:defRPr sz="1700">
                  <a:solidFill>
                    <a:schemeClr val="tx1"/>
                  </a:solidFill>
                  <a:latin typeface="Arial" charset="0"/>
                  <a:cs typeface="Arial" charset="0"/>
                </a:defRPr>
              </a:lvl9pPr>
            </a:lstStyle>
            <a:p>
              <a:pPr defTabSz="1005423" eaLnBrk="1" fontAlgn="base" hangingPunct="1">
                <a:spcBef>
                  <a:spcPct val="0"/>
                </a:spcBef>
                <a:spcAft>
                  <a:spcPct val="0"/>
                </a:spcAft>
                <a:defRPr/>
              </a:pPr>
              <a:r>
                <a:rPr lang="ru-RU" altLang="ru-RU" sz="1912" b="1">
                  <a:solidFill>
                    <a:srgbClr val="000000"/>
                  </a:solidFill>
                </a:rPr>
                <a:t>Название документа</a:t>
              </a:r>
            </a:p>
            <a:p>
              <a:pPr defTabSz="1005423" eaLnBrk="1" fontAlgn="base" hangingPunct="1">
                <a:spcBef>
                  <a:spcPct val="0"/>
                </a:spcBef>
                <a:spcAft>
                  <a:spcPct val="0"/>
                </a:spcAft>
                <a:defRPr/>
              </a:pPr>
              <a:r>
                <a:rPr lang="ru-RU" altLang="ru-RU" sz="1912">
                  <a:solidFill>
                    <a:srgbClr val="808080"/>
                  </a:solidFill>
                </a:rPr>
                <a:t>Unit of measure</a:t>
              </a:r>
            </a:p>
          </p:txBody>
        </p:sp>
      </p:grpSp>
      <p:sp>
        <p:nvSpPr>
          <p:cNvPr id="13" name="Working Draft" hidden="1"/>
          <p:cNvSpPr txBox="1">
            <a:spLocks noChangeArrowheads="1"/>
          </p:cNvSpPr>
          <p:nvPr>
            <p:custDataLst>
              <p:tags r:id="rId5"/>
            </p:custDataLst>
          </p:nvPr>
        </p:nvSpPr>
        <p:spPr bwMode="auto">
          <a:xfrm rot="5400000">
            <a:off x="9477918" y="3049893"/>
            <a:ext cx="2260234" cy="103875"/>
          </a:xfrm>
          <a:prstGeom prst="rect">
            <a:avLst/>
          </a:prstGeom>
          <a:noFill/>
          <a:ln w="9525">
            <a:noFill/>
            <a:miter lim="800000"/>
            <a:headEnd/>
            <a:tailEnd/>
          </a:ln>
          <a:effectLst/>
        </p:spPr>
        <p:txBody>
          <a:bodyPr wrap="none" lIns="0" tIns="0" rIns="0" bIns="0">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defTabSz="1005423" eaLnBrk="1" fontAlgn="base" hangingPunct="1">
              <a:spcBef>
                <a:spcPct val="0"/>
              </a:spcBef>
              <a:spcAft>
                <a:spcPct val="0"/>
              </a:spcAft>
              <a:defRPr/>
            </a:pPr>
            <a:r>
              <a:rPr lang="en-US" sz="675" dirty="0">
                <a:solidFill>
                  <a:srgbClr val="000000"/>
                </a:solidFill>
                <a:cs typeface="Arial" charset="0"/>
              </a:rPr>
              <a:t>Last </a:t>
            </a:r>
            <a:r>
              <a:rPr lang="en-US" sz="675">
                <a:solidFill>
                  <a:srgbClr val="000000"/>
                </a:solidFill>
                <a:cs typeface="Arial" charset="0"/>
              </a:rPr>
              <a:t>Modified 10.08.2011 18:37:08 </a:t>
            </a:r>
            <a:r>
              <a:rPr lang="en-US" sz="675" dirty="0">
                <a:solidFill>
                  <a:srgbClr val="000000"/>
                </a:solidFill>
                <a:cs typeface="Arial" charset="0"/>
              </a:rPr>
              <a:t>Russian Standard Time</a:t>
            </a:r>
            <a:endParaRPr lang="en-US" sz="1800" dirty="0">
              <a:solidFill>
                <a:srgbClr val="000000"/>
              </a:solidFill>
              <a:cs typeface="Arial" charset="0"/>
            </a:endParaRPr>
          </a:p>
        </p:txBody>
      </p:sp>
      <p:sp>
        <p:nvSpPr>
          <p:cNvPr id="14" name="Printed" hidden="1"/>
          <p:cNvSpPr txBox="1">
            <a:spLocks noChangeArrowheads="1"/>
          </p:cNvSpPr>
          <p:nvPr>
            <p:custDataLst>
              <p:tags r:id="rId6"/>
            </p:custDataLst>
          </p:nvPr>
        </p:nvSpPr>
        <p:spPr bwMode="auto">
          <a:xfrm rot="5400000">
            <a:off x="10470955" y="4332426"/>
            <a:ext cx="274114" cy="103875"/>
          </a:xfrm>
          <a:prstGeom prst="rect">
            <a:avLst/>
          </a:prstGeom>
          <a:noFill/>
          <a:ln>
            <a:noFill/>
          </a:ln>
          <a:extLst/>
        </p:spPr>
        <p:txBody>
          <a:bodyPr wrap="none" lIns="0" tIns="0" rIns="0" bIns="0">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defTabSz="1005423" eaLnBrk="1" fontAlgn="base" hangingPunct="1">
              <a:spcBef>
                <a:spcPct val="0"/>
              </a:spcBef>
              <a:spcAft>
                <a:spcPct val="0"/>
              </a:spcAft>
              <a:defRPr/>
            </a:pPr>
            <a:r>
              <a:rPr lang="en-US" sz="675" dirty="0">
                <a:solidFill>
                  <a:srgbClr val="000000"/>
                </a:solidFill>
                <a:cs typeface="Arial" charset="0"/>
              </a:rPr>
              <a:t>Printed</a:t>
            </a:r>
            <a:endParaRPr lang="en-US" sz="1800" dirty="0">
              <a:solidFill>
                <a:srgbClr val="000000"/>
              </a:solidFill>
              <a:cs typeface="Arial" charset="0"/>
            </a:endParaRPr>
          </a:p>
        </p:txBody>
      </p:sp>
      <p:sp>
        <p:nvSpPr>
          <p:cNvPr id="15" name="doc id"/>
          <p:cNvSpPr>
            <a:spLocks noChangeArrowheads="1"/>
          </p:cNvSpPr>
          <p:nvPr>
            <p:custDataLst>
              <p:tags r:id="rId7"/>
            </p:custDataLst>
          </p:nvPr>
        </p:nvSpPr>
        <p:spPr bwMode="auto">
          <a:xfrm>
            <a:off x="9642556" y="40353"/>
            <a:ext cx="783901" cy="138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944563" eaLnBrk="0" hangingPunct="0">
              <a:defRPr sz="1700">
                <a:solidFill>
                  <a:schemeClr val="tx1"/>
                </a:solidFill>
                <a:latin typeface="Arial" charset="0"/>
                <a:cs typeface="Arial" charset="0"/>
              </a:defRPr>
            </a:lvl1pPr>
            <a:lvl2pPr marL="742950" indent="-285750" defTabSz="944563" eaLnBrk="0" hangingPunct="0">
              <a:defRPr sz="1700">
                <a:solidFill>
                  <a:schemeClr val="tx1"/>
                </a:solidFill>
                <a:latin typeface="Arial" charset="0"/>
                <a:cs typeface="Arial" charset="0"/>
              </a:defRPr>
            </a:lvl2pPr>
            <a:lvl3pPr marL="1143000" indent="-228600" defTabSz="944563" eaLnBrk="0" hangingPunct="0">
              <a:defRPr sz="1700">
                <a:solidFill>
                  <a:schemeClr val="tx1"/>
                </a:solidFill>
                <a:latin typeface="Arial" charset="0"/>
                <a:cs typeface="Arial" charset="0"/>
              </a:defRPr>
            </a:lvl3pPr>
            <a:lvl4pPr marL="1600200" indent="-228600" defTabSz="944563" eaLnBrk="0" hangingPunct="0">
              <a:defRPr sz="1700">
                <a:solidFill>
                  <a:schemeClr val="tx1"/>
                </a:solidFill>
                <a:latin typeface="Arial" charset="0"/>
                <a:cs typeface="Arial" charset="0"/>
              </a:defRPr>
            </a:lvl4pPr>
            <a:lvl5pPr marL="2057400" indent="-228600" defTabSz="944563" eaLnBrk="0" hangingPunct="0">
              <a:defRPr sz="1700">
                <a:solidFill>
                  <a:schemeClr val="tx1"/>
                </a:solidFill>
                <a:latin typeface="Arial" charset="0"/>
                <a:cs typeface="Arial" charset="0"/>
              </a:defRPr>
            </a:lvl5pPr>
            <a:lvl6pPr marL="2514600" indent="-228600" defTabSz="944563" eaLnBrk="0" fontAlgn="base" hangingPunct="0">
              <a:spcBef>
                <a:spcPct val="0"/>
              </a:spcBef>
              <a:spcAft>
                <a:spcPct val="0"/>
              </a:spcAft>
              <a:defRPr sz="1700">
                <a:solidFill>
                  <a:schemeClr val="tx1"/>
                </a:solidFill>
                <a:latin typeface="Arial" charset="0"/>
                <a:cs typeface="Arial" charset="0"/>
              </a:defRPr>
            </a:lvl6pPr>
            <a:lvl7pPr marL="2971800" indent="-228600" defTabSz="944563" eaLnBrk="0" fontAlgn="base" hangingPunct="0">
              <a:spcBef>
                <a:spcPct val="0"/>
              </a:spcBef>
              <a:spcAft>
                <a:spcPct val="0"/>
              </a:spcAft>
              <a:defRPr sz="1700">
                <a:solidFill>
                  <a:schemeClr val="tx1"/>
                </a:solidFill>
                <a:latin typeface="Arial" charset="0"/>
                <a:cs typeface="Arial" charset="0"/>
              </a:defRPr>
            </a:lvl7pPr>
            <a:lvl8pPr marL="3429000" indent="-228600" defTabSz="944563" eaLnBrk="0" fontAlgn="base" hangingPunct="0">
              <a:spcBef>
                <a:spcPct val="0"/>
              </a:spcBef>
              <a:spcAft>
                <a:spcPct val="0"/>
              </a:spcAft>
              <a:defRPr sz="1700">
                <a:solidFill>
                  <a:schemeClr val="tx1"/>
                </a:solidFill>
                <a:latin typeface="Arial" charset="0"/>
                <a:cs typeface="Arial" charset="0"/>
              </a:defRPr>
            </a:lvl8pPr>
            <a:lvl9pPr marL="3886200" indent="-228600" defTabSz="944563" eaLnBrk="0" fontAlgn="base" hangingPunct="0">
              <a:spcBef>
                <a:spcPct val="0"/>
              </a:spcBef>
              <a:spcAft>
                <a:spcPct val="0"/>
              </a:spcAft>
              <a:defRPr sz="1700">
                <a:solidFill>
                  <a:schemeClr val="tx1"/>
                </a:solidFill>
                <a:latin typeface="Arial" charset="0"/>
                <a:cs typeface="Arial" charset="0"/>
              </a:defRPr>
            </a:lvl9pPr>
          </a:lstStyle>
          <a:p>
            <a:pPr algn="r" eaLnBrk="1" fontAlgn="base" hangingPunct="1">
              <a:spcBef>
                <a:spcPct val="0"/>
              </a:spcBef>
              <a:spcAft>
                <a:spcPct val="0"/>
              </a:spcAft>
              <a:defRPr/>
            </a:pPr>
            <a:endParaRPr lang="ru-RU" altLang="ru-RU" sz="1012">
              <a:solidFill>
                <a:srgbClr val="000000"/>
              </a:solidFill>
            </a:endParaRPr>
          </a:p>
        </p:txBody>
      </p:sp>
      <p:sp>
        <p:nvSpPr>
          <p:cNvPr id="16" name="McK 1. On-page tracker" hidden="1"/>
          <p:cNvSpPr>
            <a:spLocks noChangeArrowheads="1"/>
          </p:cNvSpPr>
          <p:nvPr>
            <p:custDataLst>
              <p:tags r:id="rId8"/>
            </p:custDataLst>
          </p:nvPr>
        </p:nvSpPr>
        <p:spPr bwMode="auto">
          <a:xfrm>
            <a:off x="186867" y="26320"/>
            <a:ext cx="827150"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700">
                <a:solidFill>
                  <a:schemeClr val="tx1"/>
                </a:solidFill>
                <a:latin typeface="Arial" charset="0"/>
                <a:cs typeface="Arial" charset="0"/>
              </a:defRPr>
            </a:lvl1pPr>
            <a:lvl2pPr marL="742950" indent="-285750" eaLnBrk="0" hangingPunct="0">
              <a:defRPr sz="1700">
                <a:solidFill>
                  <a:schemeClr val="tx1"/>
                </a:solidFill>
                <a:latin typeface="Arial" charset="0"/>
                <a:cs typeface="Arial" charset="0"/>
              </a:defRPr>
            </a:lvl2pPr>
            <a:lvl3pPr marL="1143000" indent="-228600" eaLnBrk="0" hangingPunct="0">
              <a:defRPr sz="1700">
                <a:solidFill>
                  <a:schemeClr val="tx1"/>
                </a:solidFill>
                <a:latin typeface="Arial" charset="0"/>
                <a:cs typeface="Arial" charset="0"/>
              </a:defRPr>
            </a:lvl3pPr>
            <a:lvl4pPr marL="1600200" indent="-228600" eaLnBrk="0" hangingPunct="0">
              <a:defRPr sz="1700">
                <a:solidFill>
                  <a:schemeClr val="tx1"/>
                </a:solidFill>
                <a:latin typeface="Arial" charset="0"/>
                <a:cs typeface="Arial" charset="0"/>
              </a:defRPr>
            </a:lvl4pPr>
            <a:lvl5pPr marL="2057400" indent="-228600" eaLnBrk="0" hangingPunct="0">
              <a:defRPr sz="1700">
                <a:solidFill>
                  <a:schemeClr val="tx1"/>
                </a:solidFill>
                <a:latin typeface="Arial" charset="0"/>
                <a:cs typeface="Arial" charset="0"/>
              </a:defRPr>
            </a:lvl5pPr>
            <a:lvl6pPr marL="2514600" indent="-228600" eaLnBrk="0" fontAlgn="base" hangingPunct="0">
              <a:spcBef>
                <a:spcPct val="0"/>
              </a:spcBef>
              <a:spcAft>
                <a:spcPct val="0"/>
              </a:spcAft>
              <a:defRPr sz="1700">
                <a:solidFill>
                  <a:schemeClr val="tx1"/>
                </a:solidFill>
                <a:latin typeface="Arial" charset="0"/>
                <a:cs typeface="Arial" charset="0"/>
              </a:defRPr>
            </a:lvl6pPr>
            <a:lvl7pPr marL="2971800" indent="-228600" eaLnBrk="0" fontAlgn="base" hangingPunct="0">
              <a:spcBef>
                <a:spcPct val="0"/>
              </a:spcBef>
              <a:spcAft>
                <a:spcPct val="0"/>
              </a:spcAft>
              <a:defRPr sz="1700">
                <a:solidFill>
                  <a:schemeClr val="tx1"/>
                </a:solidFill>
                <a:latin typeface="Arial" charset="0"/>
                <a:cs typeface="Arial" charset="0"/>
              </a:defRPr>
            </a:lvl7pPr>
            <a:lvl8pPr marL="3429000" indent="-228600" eaLnBrk="0" fontAlgn="base" hangingPunct="0">
              <a:spcBef>
                <a:spcPct val="0"/>
              </a:spcBef>
              <a:spcAft>
                <a:spcPct val="0"/>
              </a:spcAft>
              <a:defRPr sz="1700">
                <a:solidFill>
                  <a:schemeClr val="tx1"/>
                </a:solidFill>
                <a:latin typeface="Arial" charset="0"/>
                <a:cs typeface="Arial" charset="0"/>
              </a:defRPr>
            </a:lvl8pPr>
            <a:lvl9pPr marL="3886200" indent="-228600" eaLnBrk="0" fontAlgn="base" hangingPunct="0">
              <a:spcBef>
                <a:spcPct val="0"/>
              </a:spcBef>
              <a:spcAft>
                <a:spcPct val="0"/>
              </a:spcAft>
              <a:defRPr sz="1700">
                <a:solidFill>
                  <a:schemeClr val="tx1"/>
                </a:solidFill>
                <a:latin typeface="Arial" charset="0"/>
                <a:cs typeface="Arial" charset="0"/>
              </a:defRPr>
            </a:lvl9pPr>
          </a:lstStyle>
          <a:p>
            <a:pPr defTabSz="1005423" eaLnBrk="1" fontAlgn="base" hangingPunct="1">
              <a:spcBef>
                <a:spcPct val="0"/>
              </a:spcBef>
              <a:spcAft>
                <a:spcPct val="0"/>
              </a:spcAft>
              <a:defRPr/>
            </a:pPr>
            <a:r>
              <a:rPr lang="ru-RU" altLang="ru-RU" sz="1350">
                <a:solidFill>
                  <a:srgbClr val="808080"/>
                </a:solidFill>
              </a:rPr>
              <a:t>TRACKER</a:t>
            </a:r>
          </a:p>
        </p:txBody>
      </p:sp>
      <p:cxnSp>
        <p:nvCxnSpPr>
          <p:cNvPr id="17" name="Straight Connector 6"/>
          <p:cNvCxnSpPr/>
          <p:nvPr userDrawn="1"/>
        </p:nvCxnSpPr>
        <p:spPr>
          <a:xfrm>
            <a:off x="417363" y="598248"/>
            <a:ext cx="9855532" cy="0"/>
          </a:xfrm>
          <a:prstGeom prst="line">
            <a:avLst/>
          </a:prstGeom>
          <a:ln w="19050">
            <a:solidFill>
              <a:srgbClr val="002960"/>
            </a:solidFill>
          </a:ln>
        </p:spPr>
        <p:style>
          <a:lnRef idx="1">
            <a:schemeClr val="accent1"/>
          </a:lnRef>
          <a:fillRef idx="0">
            <a:schemeClr val="accent1"/>
          </a:fillRef>
          <a:effectRef idx="0">
            <a:schemeClr val="accent1"/>
          </a:effectRef>
          <a:fontRef idx="minor">
            <a:schemeClr val="tx1"/>
          </a:fontRef>
        </p:style>
      </p:cxnSp>
      <p:pic>
        <p:nvPicPr>
          <p:cNvPr id="18" name="Picture 310" descr="logo"/>
          <p:cNvPicPr>
            <a:picLocks noChangeAspect="1" noChangeArrowheads="1"/>
          </p:cNvPicPr>
          <p:nvPr userDrawn="1">
            <p:custDataLst>
              <p:tags r:id="rId9"/>
            </p:custDataLst>
          </p:nvPr>
        </p:nvPicPr>
        <p:blipFill>
          <a:blip r:embed="rId13" cstate="print"/>
          <a:srcRect/>
          <a:stretch>
            <a:fillRect/>
          </a:stretch>
        </p:blipFill>
        <p:spPr bwMode="auto">
          <a:xfrm>
            <a:off x="9748193" y="40484"/>
            <a:ext cx="572604" cy="521314"/>
          </a:xfrm>
          <a:prstGeom prst="rect">
            <a:avLst/>
          </a:prstGeom>
          <a:noFill/>
          <a:ln w="9525">
            <a:noFill/>
            <a:miter lim="800000"/>
            <a:headEnd/>
            <a:tailEnd/>
          </a:ln>
        </p:spPr>
      </p:pic>
      <p:sp>
        <p:nvSpPr>
          <p:cNvPr id="20" name="Номер слайда 1"/>
          <p:cNvSpPr>
            <a:spLocks noGrp="1"/>
          </p:cNvSpPr>
          <p:nvPr>
            <p:ph type="sldNum" sz="quarter" idx="12"/>
          </p:nvPr>
        </p:nvSpPr>
        <p:spPr>
          <a:xfrm>
            <a:off x="10298872" y="7238293"/>
            <a:ext cx="232965" cy="171405"/>
          </a:xfrm>
        </p:spPr>
        <p:txBody>
          <a:bodyPr/>
          <a:lstStyle/>
          <a:p>
            <a:pPr>
              <a:defRPr/>
            </a:pPr>
            <a:fld id="{6760B726-AF0C-48C9-AD0D-CAB22D3D4FAC}" type="slidenum">
              <a:rPr lang="ru-RU" smtClean="0">
                <a:solidFill>
                  <a:prstClr val="black">
                    <a:tint val="75000"/>
                  </a:prstClr>
                </a:solidFill>
              </a:rPr>
              <a:pPr>
                <a:defRPr/>
              </a:pPr>
              <a:t>‹#›</a:t>
            </a:fld>
            <a:r>
              <a:rPr lang="ru-RU" dirty="0">
                <a:solidFill>
                  <a:prstClr val="black">
                    <a:tint val="75000"/>
                  </a:prstClr>
                </a:solidFill>
              </a:rPr>
              <a:t> </a:t>
            </a:r>
          </a:p>
        </p:txBody>
      </p:sp>
    </p:spTree>
    <p:extLst>
      <p:ext uri="{BB962C8B-B14F-4D97-AF65-F5344CB8AC3E}">
        <p14:creationId xmlns:p14="http://schemas.microsoft.com/office/powerpoint/2010/main" val="285570446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7083" y="441092"/>
            <a:ext cx="9336595" cy="294234"/>
          </a:xfrm>
        </p:spPr>
        <p:txBody>
          <a:bodyPr/>
          <a:lstStyle>
            <a:lvl1pPr>
              <a:defRPr sz="1912">
                <a:latin typeface="Franklin Gothic Book" panose="020B0503020102020204" pitchFamily="34" charset="0"/>
              </a:defRPr>
            </a:lvl1pPr>
          </a:lstStyle>
          <a:p>
            <a:r>
              <a:rPr lang="ru-RU" dirty="0"/>
              <a:t>Образец заголовка</a:t>
            </a:r>
          </a:p>
        </p:txBody>
      </p:sp>
      <p:sp>
        <p:nvSpPr>
          <p:cNvPr id="3" name="Rectangle 280"/>
          <p:cNvSpPr>
            <a:spLocks noGrp="1" noChangeArrowheads="1"/>
          </p:cNvSpPr>
          <p:nvPr>
            <p:ph type="sldNum" sz="quarter" idx="10"/>
            <p:custDataLst>
              <p:tags r:id="rId1"/>
            </p:custDataLst>
          </p:nvPr>
        </p:nvSpPr>
        <p:spPr>
          <a:ln/>
        </p:spPr>
        <p:txBody>
          <a:bodyPr/>
          <a:lstStyle>
            <a:lvl1pPr>
              <a:defRPr>
                <a:solidFill>
                  <a:srgbClr val="002960"/>
                </a:solidFill>
              </a:defRPr>
            </a:lvl1pPr>
          </a:lstStyle>
          <a:p>
            <a:pPr>
              <a:defRPr/>
            </a:pPr>
            <a:fld id="{9E7B6C90-F4D9-45DD-AEA1-F84659227EA3}" type="slidenum">
              <a:rPr lang="ru-RU" smtClean="0"/>
              <a:pPr>
                <a:defRPr/>
              </a:pPr>
              <a:t>‹#›</a:t>
            </a:fld>
            <a:r>
              <a:rPr lang="ru-RU"/>
              <a:t> </a:t>
            </a:r>
          </a:p>
        </p:txBody>
      </p:sp>
    </p:spTree>
    <p:extLst>
      <p:ext uri="{BB962C8B-B14F-4D97-AF65-F5344CB8AC3E}">
        <p14:creationId xmlns:p14="http://schemas.microsoft.com/office/powerpoint/2010/main" val="380540911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custDataLst>
              <p:tags r:id="rId2"/>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669233" name="think-cell Slide" r:id="rId20" imgW="360" imgH="360" progId="">
                  <p:embed/>
                </p:oleObj>
              </mc:Choice>
              <mc:Fallback>
                <p:oleObj name="think-cell Slide" r:id="rId20" imgW="360" imgH="360" progId="">
                  <p:embed/>
                  <p:pic>
                    <p:nvPicPr>
                      <p:cNvPr id="4" name="Object 2"/>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 name="Picture 6" descr="H:\Invest\LOGO\Слайды\ОТКРЫТЫЕ ИСТОЧНИКИ (РАЗНОЕ)\НЛЭ\сайт НЛЭ\НЛЭ_15.jpg"/>
          <p:cNvPicPr>
            <a:picLocks noChangeAspect="1" noChangeArrowheads="1"/>
          </p:cNvPicPr>
          <p:nvPr userDrawn="1">
            <p:custDataLst>
              <p:tags r:id="rId3"/>
            </p:custDataLst>
          </p:nvPr>
        </p:nvPicPr>
        <p:blipFill>
          <a:blip r:embed="rId22"/>
          <a:srcRect b="21039"/>
          <a:stretch>
            <a:fillRect/>
          </a:stretch>
        </p:blipFill>
        <p:spPr bwMode="auto">
          <a:xfrm>
            <a:off x="2695209" y="4926116"/>
            <a:ext cx="2642174" cy="2633566"/>
          </a:xfrm>
          <a:prstGeom prst="rect">
            <a:avLst/>
          </a:prstGeom>
          <a:noFill/>
          <a:ln w="9525">
            <a:noFill/>
            <a:miter lim="800000"/>
            <a:headEnd/>
            <a:tailEnd/>
          </a:ln>
        </p:spPr>
      </p:pic>
      <p:pic>
        <p:nvPicPr>
          <p:cNvPr id="6" name="Picture 12" descr="Работа двухконсольного козлового крана RMG на ж/д фронте"/>
          <p:cNvPicPr>
            <a:picLocks noChangeAspect="1" noChangeArrowheads="1"/>
          </p:cNvPicPr>
          <p:nvPr userDrawn="1">
            <p:custDataLst>
              <p:tags r:id="rId4"/>
            </p:custDataLst>
          </p:nvPr>
        </p:nvPicPr>
        <p:blipFill>
          <a:blip r:embed="rId23"/>
          <a:srcRect b="21039"/>
          <a:stretch>
            <a:fillRect/>
          </a:stretch>
        </p:blipFill>
        <p:spPr bwMode="auto">
          <a:xfrm>
            <a:off x="8034485" y="4926116"/>
            <a:ext cx="2591036" cy="2633566"/>
          </a:xfrm>
          <a:prstGeom prst="rect">
            <a:avLst/>
          </a:prstGeom>
          <a:noFill/>
          <a:ln w="9525">
            <a:noFill/>
            <a:miter lim="800000"/>
            <a:headEnd/>
            <a:tailEnd/>
          </a:ln>
        </p:spPr>
      </p:pic>
      <p:pic>
        <p:nvPicPr>
          <p:cNvPr id="7" name="Picture 5" descr="H:\Invest\LOGO\Слайды\ОТКРЫТЫЕ ИСТОЧНИКИ (РАЗНОЕ)\НЛЭ\сайт НЛЭ\049.jpg"/>
          <p:cNvPicPr>
            <a:picLocks noChangeAspect="1" noChangeArrowheads="1"/>
          </p:cNvPicPr>
          <p:nvPr userDrawn="1">
            <p:custDataLst>
              <p:tags r:id="rId5"/>
            </p:custDataLst>
          </p:nvPr>
        </p:nvPicPr>
        <p:blipFill>
          <a:blip r:embed="rId24"/>
          <a:srcRect b="21039"/>
          <a:stretch>
            <a:fillRect/>
          </a:stretch>
        </p:blipFill>
        <p:spPr bwMode="auto">
          <a:xfrm>
            <a:off x="70107" y="4926116"/>
            <a:ext cx="2570201" cy="2633566"/>
          </a:xfrm>
          <a:prstGeom prst="rect">
            <a:avLst/>
          </a:prstGeom>
          <a:noFill/>
          <a:ln w="9525">
            <a:noFill/>
            <a:miter lim="800000"/>
            <a:headEnd/>
            <a:tailEnd/>
          </a:ln>
        </p:spPr>
      </p:pic>
      <p:pic>
        <p:nvPicPr>
          <p:cNvPr id="8" name="Picture 2" descr="H:\Invest\LOGO\Слайды\ОТКРЫТЫЕ ИСТОЧНИКИ (РАЗНОЕ)\НЛЭ\сайт НЛЭ\грузы_6.jpg"/>
          <p:cNvPicPr>
            <a:picLocks noChangeAspect="1" noChangeArrowheads="1"/>
          </p:cNvPicPr>
          <p:nvPr userDrawn="1">
            <p:custDataLst>
              <p:tags r:id="rId6"/>
            </p:custDataLst>
          </p:nvPr>
        </p:nvPicPr>
        <p:blipFill>
          <a:blip r:embed="rId25"/>
          <a:srcRect b="21039"/>
          <a:stretch>
            <a:fillRect/>
          </a:stretch>
        </p:blipFill>
        <p:spPr bwMode="auto">
          <a:xfrm>
            <a:off x="5394204" y="4926116"/>
            <a:ext cx="2583460" cy="2633566"/>
          </a:xfrm>
          <a:prstGeom prst="rect">
            <a:avLst/>
          </a:prstGeom>
          <a:noFill/>
          <a:ln w="9525">
            <a:noFill/>
            <a:miter lim="800000"/>
            <a:headEnd/>
            <a:tailEnd/>
          </a:ln>
        </p:spPr>
      </p:pic>
      <p:sp>
        <p:nvSpPr>
          <p:cNvPr id="9" name="SlideBottomBar"/>
          <p:cNvSpPr>
            <a:spLocks noChangeArrowheads="1"/>
          </p:cNvSpPr>
          <p:nvPr userDrawn="1">
            <p:custDataLst>
              <p:tags r:id="rId7"/>
            </p:custDataLst>
          </p:nvPr>
        </p:nvSpPr>
        <p:spPr bwMode="auto">
          <a:xfrm>
            <a:off x="0" y="7084742"/>
            <a:ext cx="10691813" cy="474935"/>
          </a:xfrm>
          <a:prstGeom prst="rect">
            <a:avLst/>
          </a:prstGeom>
          <a:solidFill>
            <a:schemeClr val="accent1">
              <a:lumMod val="25000"/>
            </a:schemeClr>
          </a:solidFill>
          <a:ln>
            <a:noFill/>
          </a:ln>
          <a:effectLst/>
          <a:extLst/>
        </p:spPr>
        <p:txBody>
          <a:bodyPr wrap="none" lIns="102619" tIns="51309" rIns="102619" bIns="51309" anchor="ctr"/>
          <a:lstStyle/>
          <a:p>
            <a:pPr algn="ctr" fontAlgn="base">
              <a:spcBef>
                <a:spcPct val="0"/>
              </a:spcBef>
              <a:spcAft>
                <a:spcPct val="0"/>
              </a:spcAft>
              <a:defRPr/>
            </a:pPr>
            <a:endParaRPr lang="ru-RU" sz="1800">
              <a:solidFill>
                <a:srgbClr val="000000"/>
              </a:solidFill>
            </a:endParaRPr>
          </a:p>
        </p:txBody>
      </p:sp>
      <p:sp>
        <p:nvSpPr>
          <p:cNvPr id="10" name="Working Draft Text" hidden="1"/>
          <p:cNvSpPr txBox="1">
            <a:spLocks noChangeArrowheads="1"/>
          </p:cNvSpPr>
          <p:nvPr>
            <p:custDataLst>
              <p:tags r:id="rId8"/>
            </p:custDataLst>
          </p:nvPr>
        </p:nvSpPr>
        <p:spPr bwMode="auto">
          <a:xfrm>
            <a:off x="3149776" y="385662"/>
            <a:ext cx="1109278" cy="155748"/>
          </a:xfrm>
          <a:prstGeom prst="rect">
            <a:avLst/>
          </a:prstGeom>
          <a:noFill/>
          <a:ln>
            <a:noFill/>
          </a:ln>
          <a:effectLst/>
          <a:extLst/>
        </p:spPr>
        <p:txBody>
          <a:bodyPr wrap="none" lIns="0" tIns="0" rIns="0" bIns="0">
            <a:spAutoFit/>
          </a:bodyPr>
          <a:lstStyle/>
          <a:p>
            <a:pPr fontAlgn="base">
              <a:spcBef>
                <a:spcPct val="0"/>
              </a:spcBef>
              <a:spcAft>
                <a:spcPct val="0"/>
              </a:spcAft>
              <a:defRPr/>
            </a:pPr>
            <a:r>
              <a:rPr lang="en-US" sz="1012" b="1">
                <a:solidFill>
                  <a:srgbClr val="000000"/>
                </a:solidFill>
              </a:rPr>
              <a:t>WORKING DRAFT</a:t>
            </a:r>
          </a:p>
        </p:txBody>
      </p:sp>
      <p:sp>
        <p:nvSpPr>
          <p:cNvPr id="11" name="Working Draft" hidden="1"/>
          <p:cNvSpPr txBox="1">
            <a:spLocks noChangeArrowheads="1"/>
          </p:cNvSpPr>
          <p:nvPr>
            <p:custDataLst>
              <p:tags r:id="rId9"/>
            </p:custDataLst>
          </p:nvPr>
        </p:nvSpPr>
        <p:spPr bwMode="auto">
          <a:xfrm>
            <a:off x="3149801" y="560661"/>
            <a:ext cx="3302186" cy="155748"/>
          </a:xfrm>
          <a:prstGeom prst="rect">
            <a:avLst/>
          </a:prstGeom>
          <a:noFill/>
          <a:ln>
            <a:noFill/>
          </a:ln>
          <a:effectLst/>
          <a:extLst/>
        </p:spPr>
        <p:txBody>
          <a:bodyPr wrap="none" lIns="0" tIns="0" rIns="0" bIns="0">
            <a:spAutoFit/>
          </a:bodyPr>
          <a:lstStyle/>
          <a:p>
            <a:pPr fontAlgn="base">
              <a:spcBef>
                <a:spcPct val="0"/>
              </a:spcBef>
              <a:spcAft>
                <a:spcPct val="0"/>
              </a:spcAft>
              <a:defRPr/>
            </a:pPr>
            <a:r>
              <a:rPr lang="en-US" sz="1012">
                <a:solidFill>
                  <a:srgbClr val="000000"/>
                </a:solidFill>
              </a:rPr>
              <a:t>Last Modified 02.09.2011 1:37:32 Russian Standard Time</a:t>
            </a:r>
          </a:p>
        </p:txBody>
      </p:sp>
      <p:sp>
        <p:nvSpPr>
          <p:cNvPr id="12" name="Printed" hidden="1"/>
          <p:cNvSpPr txBox="1">
            <a:spLocks noChangeArrowheads="1"/>
          </p:cNvSpPr>
          <p:nvPr>
            <p:custDataLst>
              <p:tags r:id="rId10"/>
            </p:custDataLst>
          </p:nvPr>
        </p:nvSpPr>
        <p:spPr bwMode="auto">
          <a:xfrm>
            <a:off x="3149802" y="737415"/>
            <a:ext cx="410369" cy="155748"/>
          </a:xfrm>
          <a:prstGeom prst="rect">
            <a:avLst/>
          </a:prstGeom>
          <a:noFill/>
          <a:ln>
            <a:noFill/>
          </a:ln>
          <a:effectLst/>
          <a:extLst/>
        </p:spPr>
        <p:txBody>
          <a:bodyPr wrap="none" lIns="0" tIns="0" rIns="0" bIns="0">
            <a:spAutoFit/>
          </a:bodyPr>
          <a:lstStyle/>
          <a:p>
            <a:pPr fontAlgn="base">
              <a:spcBef>
                <a:spcPct val="0"/>
              </a:spcBef>
              <a:spcAft>
                <a:spcPct val="0"/>
              </a:spcAft>
              <a:defRPr/>
            </a:pPr>
            <a:r>
              <a:rPr lang="en-US" sz="1012">
                <a:solidFill>
                  <a:srgbClr val="000000"/>
                </a:solidFill>
              </a:rPr>
              <a:t>Printed</a:t>
            </a:r>
          </a:p>
        </p:txBody>
      </p:sp>
      <p:sp>
        <p:nvSpPr>
          <p:cNvPr id="13" name="McK Document type" hidden="1"/>
          <p:cNvSpPr txBox="1">
            <a:spLocks noChangeArrowheads="1"/>
          </p:cNvSpPr>
          <p:nvPr userDrawn="1">
            <p:custDataLst>
              <p:tags r:id="rId11"/>
            </p:custDataLst>
          </p:nvPr>
        </p:nvSpPr>
        <p:spPr bwMode="auto">
          <a:xfrm>
            <a:off x="1793666" y="4037397"/>
            <a:ext cx="5888546" cy="242374"/>
          </a:xfrm>
          <a:prstGeom prst="rect">
            <a:avLst/>
          </a:prstGeom>
          <a:noFill/>
          <a:ln>
            <a:noFill/>
          </a:ln>
          <a:effectLst/>
          <a:extLst/>
        </p:spPr>
        <p:txBody>
          <a:bodyPr lIns="0" tIns="0" rIns="0" bIns="0" anchor="b">
            <a:spAutoFit/>
          </a:bodyPr>
          <a:lstStyle/>
          <a:p>
            <a:pPr fontAlgn="base">
              <a:spcBef>
                <a:spcPct val="0"/>
              </a:spcBef>
              <a:spcAft>
                <a:spcPct val="0"/>
              </a:spcAft>
              <a:defRPr/>
            </a:pPr>
            <a:r>
              <a:rPr lang="ru-RU" sz="1575">
                <a:solidFill>
                  <a:srgbClr val="002960"/>
                </a:solidFill>
              </a:rPr>
              <a:t>Докладчик: </a:t>
            </a:r>
          </a:p>
        </p:txBody>
      </p:sp>
      <p:sp>
        <p:nvSpPr>
          <p:cNvPr id="14" name="McK Date" hidden="1"/>
          <p:cNvSpPr txBox="1">
            <a:spLocks noChangeArrowheads="1"/>
          </p:cNvSpPr>
          <p:nvPr userDrawn="1">
            <p:custDataLst>
              <p:tags r:id="rId12"/>
            </p:custDataLst>
          </p:nvPr>
        </p:nvSpPr>
        <p:spPr bwMode="auto">
          <a:xfrm>
            <a:off x="4699095" y="7202581"/>
            <a:ext cx="5888546" cy="242374"/>
          </a:xfrm>
          <a:prstGeom prst="rect">
            <a:avLst/>
          </a:prstGeom>
          <a:noFill/>
          <a:ln>
            <a:noFill/>
          </a:ln>
          <a:effectLst/>
          <a:extLst/>
        </p:spPr>
        <p:txBody>
          <a:bodyPr lIns="0" tIns="0" rIns="0" bIns="0">
            <a:spAutoFit/>
          </a:bodyPr>
          <a:lstStyle/>
          <a:p>
            <a:pPr algn="r" fontAlgn="base">
              <a:spcBef>
                <a:spcPct val="0"/>
              </a:spcBef>
              <a:spcAft>
                <a:spcPct val="0"/>
              </a:spcAft>
              <a:defRPr/>
            </a:pPr>
            <a:r>
              <a:rPr lang="ru-RU" sz="1575">
                <a:solidFill>
                  <a:srgbClr val="FFFFFF"/>
                </a:solidFill>
              </a:rPr>
              <a:t>ДАТА</a:t>
            </a:r>
          </a:p>
        </p:txBody>
      </p:sp>
      <p:sp>
        <p:nvSpPr>
          <p:cNvPr id="15" name="doc id"/>
          <p:cNvSpPr txBox="1">
            <a:spLocks noChangeArrowheads="1"/>
          </p:cNvSpPr>
          <p:nvPr>
            <p:custDataLst>
              <p:tags r:id="rId13"/>
            </p:custDataLst>
          </p:nvPr>
        </p:nvSpPr>
        <p:spPr bwMode="auto">
          <a:xfrm>
            <a:off x="10072464" y="41068"/>
            <a:ext cx="352290" cy="137481"/>
          </a:xfrm>
          <a:prstGeom prst="rect">
            <a:avLst/>
          </a:prstGeom>
          <a:noFill/>
          <a:ln>
            <a:noFill/>
          </a:ln>
          <a:effectLst/>
          <a:extLst/>
        </p:spPr>
        <p:txBody>
          <a:bodyPr wrap="none" lIns="0" tIns="0" rIns="0" bIns="0"/>
          <a:lstStyle/>
          <a:p>
            <a:pPr algn="r" fontAlgn="base">
              <a:spcBef>
                <a:spcPct val="0"/>
              </a:spcBef>
              <a:spcAft>
                <a:spcPct val="0"/>
              </a:spcAft>
              <a:defRPr/>
            </a:pPr>
            <a:endParaRPr lang="ru-RU" sz="900">
              <a:solidFill>
                <a:srgbClr val="000000"/>
              </a:solidFill>
            </a:endParaRPr>
          </a:p>
        </p:txBody>
      </p:sp>
      <p:pic>
        <p:nvPicPr>
          <p:cNvPr id="16" name="Picture 1231" descr="logo"/>
          <p:cNvPicPr>
            <a:picLocks noChangeAspect="1" noChangeArrowheads="1"/>
          </p:cNvPicPr>
          <p:nvPr userDrawn="1">
            <p:custDataLst>
              <p:tags r:id="rId14"/>
            </p:custDataLst>
          </p:nvPr>
        </p:nvPicPr>
        <p:blipFill>
          <a:blip r:embed="rId26"/>
          <a:srcRect/>
          <a:stretch>
            <a:fillRect/>
          </a:stretch>
        </p:blipFill>
        <p:spPr bwMode="auto">
          <a:xfrm>
            <a:off x="166702" y="126794"/>
            <a:ext cx="1299306" cy="1110562"/>
          </a:xfrm>
          <a:prstGeom prst="rect">
            <a:avLst/>
          </a:prstGeom>
          <a:noFill/>
          <a:ln w="9525">
            <a:noFill/>
            <a:miter lim="800000"/>
            <a:headEnd/>
            <a:tailEnd/>
          </a:ln>
        </p:spPr>
      </p:pic>
      <p:sp>
        <p:nvSpPr>
          <p:cNvPr id="17" name="Line 6"/>
          <p:cNvSpPr>
            <a:spLocks noChangeShapeType="1"/>
          </p:cNvSpPr>
          <p:nvPr userDrawn="1">
            <p:custDataLst>
              <p:tags r:id="rId15"/>
            </p:custDataLst>
          </p:nvPr>
        </p:nvSpPr>
        <p:spPr bwMode="auto">
          <a:xfrm>
            <a:off x="1714100" y="712428"/>
            <a:ext cx="8977713" cy="1785"/>
          </a:xfrm>
          <a:prstGeom prst="line">
            <a:avLst/>
          </a:prstGeom>
          <a:noFill/>
          <a:ln w="144000">
            <a:solidFill>
              <a:schemeClr val="hlink"/>
            </a:solidFill>
            <a:round/>
            <a:headEnd/>
            <a:tailEnd/>
          </a:ln>
          <a:extLst/>
        </p:spPr>
        <p:txBody>
          <a:bodyPr lIns="102619" tIns="51309" rIns="102619" bIns="51309"/>
          <a:lstStyle/>
          <a:p>
            <a:pPr fontAlgn="base">
              <a:spcBef>
                <a:spcPct val="0"/>
              </a:spcBef>
              <a:spcAft>
                <a:spcPct val="0"/>
              </a:spcAft>
              <a:defRPr/>
            </a:pPr>
            <a:endParaRPr lang="ru-RU" sz="1800">
              <a:solidFill>
                <a:srgbClr val="000000"/>
              </a:solidFill>
            </a:endParaRPr>
          </a:p>
        </p:txBody>
      </p:sp>
      <p:grpSp>
        <p:nvGrpSpPr>
          <p:cNvPr id="18" name="Group 1239"/>
          <p:cNvGrpSpPr>
            <a:grpSpLocks/>
          </p:cNvGrpSpPr>
          <p:nvPr userDrawn="1"/>
        </p:nvGrpSpPr>
        <p:grpSpPr bwMode="auto">
          <a:xfrm>
            <a:off x="1714125" y="469604"/>
            <a:ext cx="8890588" cy="101771"/>
            <a:chOff x="912" y="263"/>
            <a:chExt cx="4694" cy="57"/>
          </a:xfrm>
        </p:grpSpPr>
        <p:sp>
          <p:nvSpPr>
            <p:cNvPr id="19" name="WordArt 1240"/>
            <p:cNvSpPr>
              <a:spLocks noChangeArrowheads="1" noChangeShapeType="1" noTextEdit="1"/>
            </p:cNvSpPr>
            <p:nvPr userDrawn="1">
              <p:custDataLst>
                <p:tags r:id="rId16"/>
              </p:custDataLst>
            </p:nvPr>
          </p:nvSpPr>
          <p:spPr bwMode="auto">
            <a:xfrm>
              <a:off x="5142" y="272"/>
              <a:ext cx="464" cy="48"/>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en-US" sz="4049" kern="10">
                  <a:ln w="9525">
                    <a:noFill/>
                    <a:round/>
                    <a:headEnd/>
                    <a:tailEnd/>
                  </a:ln>
                  <a:solidFill>
                    <a:srgbClr val="002960"/>
                  </a:solidFill>
                  <a:cs typeface="Arial"/>
                </a:rPr>
                <a:t>WWW.NMTP.RU</a:t>
              </a:r>
              <a:endParaRPr lang="ru-RU" sz="4049" kern="10">
                <a:ln w="9525">
                  <a:noFill/>
                  <a:round/>
                  <a:headEnd/>
                  <a:tailEnd/>
                </a:ln>
                <a:solidFill>
                  <a:srgbClr val="002960"/>
                </a:solidFill>
                <a:cs typeface="Arial"/>
              </a:endParaRPr>
            </a:p>
          </p:txBody>
        </p:sp>
        <p:sp>
          <p:nvSpPr>
            <p:cNvPr id="20" name="WordArt 1241"/>
            <p:cNvSpPr>
              <a:spLocks noChangeArrowheads="1" noChangeShapeType="1" noTextEdit="1"/>
            </p:cNvSpPr>
            <p:nvPr userDrawn="1">
              <p:custDataLst>
                <p:tags r:id="rId17"/>
              </p:custDataLst>
            </p:nvPr>
          </p:nvSpPr>
          <p:spPr bwMode="auto">
            <a:xfrm>
              <a:off x="912" y="263"/>
              <a:ext cx="1502" cy="57"/>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ru-RU" sz="4049" kern="10">
                  <a:ln w="9525">
                    <a:noFill/>
                    <a:round/>
                    <a:headEnd/>
                    <a:tailEnd/>
                  </a:ln>
                  <a:solidFill>
                    <a:srgbClr val="002960"/>
                  </a:solidFill>
                  <a:cs typeface="Arial"/>
                </a:rPr>
                <a:t>НОВОРОССИЙСКИЙ МОРСКОЙ ТОРГОВЫЙ ПОРТ</a:t>
              </a:r>
            </a:p>
          </p:txBody>
        </p:sp>
        <p:sp>
          <p:nvSpPr>
            <p:cNvPr id="21" name="WordArt 1242"/>
            <p:cNvSpPr>
              <a:spLocks noChangeArrowheads="1" noChangeShapeType="1" noTextEdit="1"/>
            </p:cNvSpPr>
            <p:nvPr userDrawn="1">
              <p:custDataLst>
                <p:tags r:id="rId18"/>
              </p:custDataLst>
            </p:nvPr>
          </p:nvSpPr>
          <p:spPr bwMode="auto">
            <a:xfrm>
              <a:off x="2465" y="269"/>
              <a:ext cx="447" cy="51"/>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ru-RU" sz="4049" kern="10">
                  <a:ln w="9525">
                    <a:noFill/>
                    <a:round/>
                    <a:headEnd/>
                    <a:tailEnd/>
                  </a:ln>
                  <a:solidFill>
                    <a:srgbClr val="ED1C24"/>
                  </a:solidFill>
                  <a:cs typeface="Arial"/>
                </a:rPr>
                <a:t>НМТП </a:t>
              </a:r>
              <a:r>
                <a:rPr lang="en-US" sz="4049" kern="10">
                  <a:ln w="9525">
                    <a:noFill/>
                    <a:round/>
                    <a:headEnd/>
                    <a:tailEnd/>
                  </a:ln>
                  <a:solidFill>
                    <a:srgbClr val="ED1C24"/>
                  </a:solidFill>
                  <a:cs typeface="Arial"/>
                </a:rPr>
                <a:t>I NCSP</a:t>
              </a:r>
              <a:endParaRPr lang="ru-RU" sz="4049" kern="10">
                <a:ln w="9525">
                  <a:noFill/>
                  <a:round/>
                  <a:headEnd/>
                  <a:tailEnd/>
                </a:ln>
                <a:solidFill>
                  <a:srgbClr val="ED1C24"/>
                </a:solidFill>
                <a:cs typeface="Arial"/>
              </a:endParaRPr>
            </a:p>
          </p:txBody>
        </p:sp>
      </p:grpSp>
      <p:sp>
        <p:nvSpPr>
          <p:cNvPr id="13314" name="Rectangle 1026"/>
          <p:cNvSpPr>
            <a:spLocks noGrp="1" noChangeArrowheads="1"/>
          </p:cNvSpPr>
          <p:nvPr>
            <p:ph type="ctrTitle"/>
          </p:nvPr>
        </p:nvSpPr>
        <p:spPr>
          <a:xfrm>
            <a:off x="1704656" y="1239141"/>
            <a:ext cx="7920843" cy="467313"/>
          </a:xfrm>
        </p:spPr>
        <p:txBody>
          <a:bodyPr anchor="t"/>
          <a:lstStyle>
            <a:lvl1pPr>
              <a:defRPr sz="3037" b="0">
                <a:solidFill>
                  <a:schemeClr val="folHlink"/>
                </a:solidFill>
              </a:defRPr>
            </a:lvl1pPr>
          </a:lstStyle>
          <a:p>
            <a:pPr lvl="0"/>
            <a:r>
              <a:rPr lang="ru-RU" altLang="zh-CN" noProof="0"/>
              <a:t>Click to edit Master title</a:t>
            </a:r>
          </a:p>
        </p:txBody>
      </p:sp>
      <p:sp>
        <p:nvSpPr>
          <p:cNvPr id="13315" name="Rectangle 1027"/>
          <p:cNvSpPr>
            <a:spLocks noGrp="1" noChangeArrowheads="1"/>
          </p:cNvSpPr>
          <p:nvPr>
            <p:ph type="subTitle" idx="1"/>
          </p:nvPr>
        </p:nvSpPr>
        <p:spPr>
          <a:xfrm>
            <a:off x="1704656" y="3003159"/>
            <a:ext cx="7920843" cy="242311"/>
          </a:xfrm>
        </p:spPr>
        <p:txBody>
          <a:bodyPr>
            <a:spAutoFit/>
          </a:bodyPr>
          <a:lstStyle>
            <a:lvl1pPr>
              <a:defRPr sz="1575">
                <a:solidFill>
                  <a:schemeClr val="folHlink"/>
                </a:solidFill>
              </a:defRPr>
            </a:lvl1pPr>
          </a:lstStyle>
          <a:p>
            <a:pPr lvl="0"/>
            <a:r>
              <a:rPr lang="ru-RU" altLang="zh-CN" noProof="0"/>
              <a:t>Click to edit Master subtitle style</a:t>
            </a:r>
          </a:p>
        </p:txBody>
      </p:sp>
    </p:spTree>
    <p:extLst>
      <p:ext uri="{BB962C8B-B14F-4D97-AF65-F5344CB8AC3E}">
        <p14:creationId xmlns:p14="http://schemas.microsoft.com/office/powerpoint/2010/main" val="44349635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A019386E-7EA0-4753-8DBC-2BD68DB44575}" type="slidenum">
              <a:rPr lang="ru-RU"/>
              <a:pPr>
                <a:defRPr/>
              </a:pPr>
              <a:t>‹#›</a:t>
            </a:fld>
            <a:r>
              <a:rPr lang="ru-RU"/>
              <a:t> </a:t>
            </a:r>
          </a:p>
        </p:txBody>
      </p:sp>
    </p:spTree>
    <p:extLst>
      <p:ext uri="{BB962C8B-B14F-4D97-AF65-F5344CB8AC3E}">
        <p14:creationId xmlns:p14="http://schemas.microsoft.com/office/powerpoint/2010/main" val="3458340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280"/>
          <p:cNvSpPr>
            <a:spLocks noGrp="1" noChangeArrowheads="1"/>
          </p:cNvSpPr>
          <p:nvPr>
            <p:ph type="sldNum" sz="quarter" idx="10"/>
            <p:custDataLst>
              <p:tags r:id="rId1"/>
            </p:custDataLst>
          </p:nvPr>
        </p:nvSpPr>
        <p:spPr>
          <a:ln/>
        </p:spPr>
        <p:txBody>
          <a:bodyPr/>
          <a:lstStyle>
            <a:lvl1pPr>
              <a:defRPr/>
            </a:lvl1pPr>
          </a:lstStyle>
          <a:p>
            <a:pPr>
              <a:defRPr/>
            </a:pPr>
            <a:fld id="{BD970997-5ECA-4874-B7EC-2DFF10E26593}" type="slidenum">
              <a:rPr lang="ru-RU"/>
              <a:pPr>
                <a:defRPr/>
              </a:pPr>
              <a:t>‹#›</a:t>
            </a:fld>
            <a:r>
              <a:rPr lang="ru-RU"/>
              <a:t> </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4765" y="4858262"/>
            <a:ext cx="9087567" cy="692315"/>
          </a:xfrm>
        </p:spPr>
        <p:txBody>
          <a:bodyPr anchor="t"/>
          <a:lstStyle>
            <a:lvl1pPr algn="l">
              <a:defRPr sz="4499" b="1" cap="all"/>
            </a:lvl1pPr>
          </a:lstStyle>
          <a:p>
            <a:r>
              <a:rPr lang="ru-RU"/>
              <a:t>Образец заголовка</a:t>
            </a:r>
          </a:p>
        </p:txBody>
      </p:sp>
      <p:sp>
        <p:nvSpPr>
          <p:cNvPr id="3" name="Текст 2"/>
          <p:cNvSpPr>
            <a:spLocks noGrp="1"/>
          </p:cNvSpPr>
          <p:nvPr>
            <p:ph type="body" idx="1"/>
          </p:nvPr>
        </p:nvSpPr>
        <p:spPr>
          <a:xfrm>
            <a:off x="844765" y="3204919"/>
            <a:ext cx="9087567" cy="1653344"/>
          </a:xfrm>
        </p:spPr>
        <p:txBody>
          <a:bodyPr anchor="b"/>
          <a:lstStyle>
            <a:lvl1pPr marL="0" indent="0">
              <a:buNone/>
              <a:defRPr sz="2249"/>
            </a:lvl1pPr>
            <a:lvl2pPr marL="513056" indent="0">
              <a:buNone/>
              <a:defRPr sz="2024"/>
            </a:lvl2pPr>
            <a:lvl3pPr marL="1026139" indent="0">
              <a:buNone/>
              <a:defRPr sz="1800"/>
            </a:lvl3pPr>
            <a:lvl4pPr marL="1539209" indent="0">
              <a:buNone/>
              <a:defRPr sz="1575"/>
            </a:lvl4pPr>
            <a:lvl5pPr marL="2052278" indent="0">
              <a:buNone/>
              <a:defRPr sz="1575"/>
            </a:lvl5pPr>
            <a:lvl6pPr marL="2565347" indent="0">
              <a:buNone/>
              <a:defRPr sz="1575"/>
            </a:lvl6pPr>
            <a:lvl7pPr marL="3078415" indent="0">
              <a:buNone/>
              <a:defRPr sz="1575"/>
            </a:lvl7pPr>
            <a:lvl8pPr marL="3591483" indent="0">
              <a:buNone/>
              <a:defRPr sz="1575"/>
            </a:lvl8pPr>
            <a:lvl9pPr marL="4104556" indent="0">
              <a:buNone/>
              <a:defRPr sz="1575"/>
            </a:lvl9pPr>
          </a:lstStyle>
          <a:p>
            <a:pPr lvl="0"/>
            <a:r>
              <a:rPr lang="ru-RU"/>
              <a:t>Образец текста</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9BBAA345-C04B-43F2-B482-8F73DB82F7A6}" type="slidenum">
              <a:rPr lang="ru-RU"/>
              <a:pPr>
                <a:defRPr/>
              </a:pPr>
              <a:t>‹#›</a:t>
            </a:fld>
            <a:r>
              <a:rPr lang="ru-RU"/>
              <a:t> </a:t>
            </a:r>
          </a:p>
        </p:txBody>
      </p:sp>
    </p:spTree>
    <p:extLst>
      <p:ext uri="{BB962C8B-B14F-4D97-AF65-F5344CB8AC3E}">
        <p14:creationId xmlns:p14="http://schemas.microsoft.com/office/powerpoint/2010/main" val="45088552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1733065" y="2381817"/>
            <a:ext cx="2475500" cy="1374811"/>
          </a:xfrm>
        </p:spPr>
        <p:txBody>
          <a:bodyPr/>
          <a:lstStyle>
            <a:lvl1pPr>
              <a:defRPr sz="3149"/>
            </a:lvl1pPr>
            <a:lvl2pPr>
              <a:defRPr sz="2699"/>
            </a:lvl2pPr>
            <a:lvl3pPr>
              <a:defRPr sz="2249"/>
            </a:lvl3pPr>
            <a:lvl4pPr>
              <a:defRPr sz="2024"/>
            </a:lvl4pPr>
            <a:lvl5pPr>
              <a:defRPr sz="2024"/>
            </a:lvl5pPr>
            <a:lvl6pPr>
              <a:defRPr sz="2024"/>
            </a:lvl6pPr>
            <a:lvl7pPr>
              <a:defRPr sz="2024"/>
            </a:lvl7pPr>
            <a:lvl8pPr>
              <a:defRPr sz="2024"/>
            </a:lvl8pPr>
            <a:lvl9pPr>
              <a:defRPr sz="202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390384" y="2381817"/>
            <a:ext cx="2475501" cy="1374811"/>
          </a:xfrm>
        </p:spPr>
        <p:txBody>
          <a:bodyPr/>
          <a:lstStyle>
            <a:lvl1pPr>
              <a:defRPr sz="3149"/>
            </a:lvl1pPr>
            <a:lvl2pPr>
              <a:defRPr sz="2699"/>
            </a:lvl2pPr>
            <a:lvl3pPr>
              <a:defRPr sz="2249"/>
            </a:lvl3pPr>
            <a:lvl4pPr>
              <a:defRPr sz="2024"/>
            </a:lvl4pPr>
            <a:lvl5pPr>
              <a:defRPr sz="2024"/>
            </a:lvl5pPr>
            <a:lvl6pPr>
              <a:defRPr sz="2024"/>
            </a:lvl6pPr>
            <a:lvl7pPr>
              <a:defRPr sz="2024"/>
            </a:lvl7pPr>
            <a:lvl8pPr>
              <a:defRPr sz="2024"/>
            </a:lvl8pPr>
            <a:lvl9pPr>
              <a:defRPr sz="202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92779363-4EC6-4A87-8191-B0E76E3500A1}" type="slidenum">
              <a:rPr lang="ru-RU"/>
              <a:pPr>
                <a:defRPr/>
              </a:pPr>
              <a:t>‹#›</a:t>
            </a:fld>
            <a:r>
              <a:rPr lang="ru-RU"/>
              <a:t> </a:t>
            </a:r>
          </a:p>
        </p:txBody>
      </p:sp>
    </p:spTree>
    <p:extLst>
      <p:ext uri="{BB962C8B-B14F-4D97-AF65-F5344CB8AC3E}">
        <p14:creationId xmlns:p14="http://schemas.microsoft.com/office/powerpoint/2010/main" val="186513382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17" y="1268052"/>
            <a:ext cx="9623579" cy="294234"/>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534143" y="1692650"/>
            <a:ext cx="4723717" cy="705261"/>
          </a:xfrm>
        </p:spPr>
        <p:txBody>
          <a:bodyPr anchor="b"/>
          <a:lstStyle>
            <a:lvl1pPr marL="0" indent="0">
              <a:buNone/>
              <a:defRPr sz="2699" b="1"/>
            </a:lvl1pPr>
            <a:lvl2pPr marL="513056" indent="0">
              <a:buNone/>
              <a:defRPr sz="2249" b="1"/>
            </a:lvl2pPr>
            <a:lvl3pPr marL="1026139" indent="0">
              <a:buNone/>
              <a:defRPr sz="2024" b="1"/>
            </a:lvl3pPr>
            <a:lvl4pPr marL="1539209" indent="0">
              <a:buNone/>
              <a:defRPr sz="1800" b="1"/>
            </a:lvl4pPr>
            <a:lvl5pPr marL="2052278" indent="0">
              <a:buNone/>
              <a:defRPr sz="1800" b="1"/>
            </a:lvl5pPr>
            <a:lvl6pPr marL="2565347" indent="0">
              <a:buNone/>
              <a:defRPr sz="1800" b="1"/>
            </a:lvl6pPr>
            <a:lvl7pPr marL="3078415" indent="0">
              <a:buNone/>
              <a:defRPr sz="1800" b="1"/>
            </a:lvl7pPr>
            <a:lvl8pPr marL="3591483" indent="0">
              <a:buNone/>
              <a:defRPr sz="1800" b="1"/>
            </a:lvl8pPr>
            <a:lvl9pPr marL="4104556" indent="0">
              <a:buNone/>
              <a:defRPr sz="1800" b="1"/>
            </a:lvl9pPr>
          </a:lstStyle>
          <a:p>
            <a:pPr lvl="0"/>
            <a:r>
              <a:rPr lang="ru-RU"/>
              <a:t>Образец текста</a:t>
            </a:r>
          </a:p>
        </p:txBody>
      </p:sp>
      <p:sp>
        <p:nvSpPr>
          <p:cNvPr id="4" name="Объект 3"/>
          <p:cNvSpPr>
            <a:spLocks noGrp="1"/>
          </p:cNvSpPr>
          <p:nvPr>
            <p:ph sz="half" idx="2"/>
          </p:nvPr>
        </p:nvSpPr>
        <p:spPr>
          <a:xfrm>
            <a:off x="534143" y="2397885"/>
            <a:ext cx="4723717" cy="4354758"/>
          </a:xfrm>
        </p:spPr>
        <p:txBody>
          <a:bodyPr/>
          <a:lstStyle>
            <a:lvl1pPr>
              <a:defRPr sz="2699"/>
            </a:lvl1pPr>
            <a:lvl2pPr>
              <a:defRPr sz="2249"/>
            </a:lvl2pPr>
            <a:lvl3pPr>
              <a:defRPr sz="2024"/>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432087" y="1692650"/>
            <a:ext cx="4725611" cy="705261"/>
          </a:xfrm>
        </p:spPr>
        <p:txBody>
          <a:bodyPr anchor="b"/>
          <a:lstStyle>
            <a:lvl1pPr marL="0" indent="0">
              <a:buNone/>
              <a:defRPr sz="2699" b="1"/>
            </a:lvl1pPr>
            <a:lvl2pPr marL="513056" indent="0">
              <a:buNone/>
              <a:defRPr sz="2249" b="1"/>
            </a:lvl2pPr>
            <a:lvl3pPr marL="1026139" indent="0">
              <a:buNone/>
              <a:defRPr sz="2024" b="1"/>
            </a:lvl3pPr>
            <a:lvl4pPr marL="1539209" indent="0">
              <a:buNone/>
              <a:defRPr sz="1800" b="1"/>
            </a:lvl4pPr>
            <a:lvl5pPr marL="2052278" indent="0">
              <a:buNone/>
              <a:defRPr sz="1800" b="1"/>
            </a:lvl5pPr>
            <a:lvl6pPr marL="2565347" indent="0">
              <a:buNone/>
              <a:defRPr sz="1800" b="1"/>
            </a:lvl6pPr>
            <a:lvl7pPr marL="3078415" indent="0">
              <a:buNone/>
              <a:defRPr sz="1800" b="1"/>
            </a:lvl7pPr>
            <a:lvl8pPr marL="3591483" indent="0">
              <a:buNone/>
              <a:defRPr sz="1800" b="1"/>
            </a:lvl8pPr>
            <a:lvl9pPr marL="4104556" indent="0">
              <a:buNone/>
              <a:defRPr sz="1800" b="1"/>
            </a:lvl9pPr>
          </a:lstStyle>
          <a:p>
            <a:pPr lvl="0"/>
            <a:r>
              <a:rPr lang="ru-RU"/>
              <a:t>Образец текста</a:t>
            </a:r>
          </a:p>
        </p:txBody>
      </p:sp>
      <p:sp>
        <p:nvSpPr>
          <p:cNvPr id="6" name="Объект 5"/>
          <p:cNvSpPr>
            <a:spLocks noGrp="1"/>
          </p:cNvSpPr>
          <p:nvPr>
            <p:ph sz="quarter" idx="4"/>
          </p:nvPr>
        </p:nvSpPr>
        <p:spPr>
          <a:xfrm>
            <a:off x="5432087" y="2397885"/>
            <a:ext cx="4725611" cy="4354758"/>
          </a:xfrm>
        </p:spPr>
        <p:txBody>
          <a:bodyPr/>
          <a:lstStyle>
            <a:lvl1pPr>
              <a:defRPr sz="2699"/>
            </a:lvl1pPr>
            <a:lvl2pPr>
              <a:defRPr sz="2249"/>
            </a:lvl2pPr>
            <a:lvl3pPr>
              <a:defRPr sz="2024"/>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280"/>
          <p:cNvSpPr>
            <a:spLocks noGrp="1" noChangeArrowheads="1"/>
          </p:cNvSpPr>
          <p:nvPr>
            <p:ph type="sldNum" sz="quarter" idx="10"/>
            <p:custDataLst>
              <p:tags r:id="rId1"/>
            </p:custDataLst>
          </p:nvPr>
        </p:nvSpPr>
        <p:spPr>
          <a:ln/>
        </p:spPr>
        <p:txBody>
          <a:bodyPr/>
          <a:lstStyle>
            <a:lvl1pPr>
              <a:defRPr/>
            </a:lvl1pPr>
          </a:lstStyle>
          <a:p>
            <a:pPr>
              <a:defRPr/>
            </a:pPr>
            <a:fld id="{565BCE1F-CA94-4BB4-B4AF-BD39BD8A2174}" type="slidenum">
              <a:rPr lang="ru-RU"/>
              <a:pPr>
                <a:defRPr/>
              </a:pPr>
              <a:t>‹#›</a:t>
            </a:fld>
            <a:r>
              <a:rPr lang="ru-RU"/>
              <a:t> </a:t>
            </a:r>
          </a:p>
        </p:txBody>
      </p:sp>
    </p:spTree>
    <p:extLst>
      <p:ext uri="{BB962C8B-B14F-4D97-AF65-F5344CB8AC3E}">
        <p14:creationId xmlns:p14="http://schemas.microsoft.com/office/powerpoint/2010/main" val="425636100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280"/>
          <p:cNvSpPr>
            <a:spLocks noGrp="1" noChangeArrowheads="1"/>
          </p:cNvSpPr>
          <p:nvPr>
            <p:ph type="sldNum" sz="quarter" idx="10"/>
            <p:custDataLst>
              <p:tags r:id="rId1"/>
            </p:custDataLst>
          </p:nvPr>
        </p:nvSpPr>
        <p:spPr>
          <a:ln/>
        </p:spPr>
        <p:txBody>
          <a:bodyPr/>
          <a:lstStyle>
            <a:lvl1pPr>
              <a:defRPr/>
            </a:lvl1pPr>
          </a:lstStyle>
          <a:p>
            <a:pPr>
              <a:defRPr/>
            </a:pPr>
            <a:fld id="{3BF47C4D-D269-4939-8201-460055B3D2F5}" type="slidenum">
              <a:rPr lang="ru-RU"/>
              <a:pPr>
                <a:defRPr/>
              </a:pPr>
              <a:t>‹#›</a:t>
            </a:fld>
            <a:r>
              <a:rPr lang="ru-RU"/>
              <a:t> </a:t>
            </a:r>
          </a:p>
        </p:txBody>
      </p:sp>
    </p:spTree>
    <p:extLst>
      <p:ext uri="{BB962C8B-B14F-4D97-AF65-F5344CB8AC3E}">
        <p14:creationId xmlns:p14="http://schemas.microsoft.com/office/powerpoint/2010/main" val="154896798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80"/>
          <p:cNvSpPr>
            <a:spLocks noGrp="1" noChangeArrowheads="1"/>
          </p:cNvSpPr>
          <p:nvPr>
            <p:ph type="sldNum" sz="quarter" idx="10"/>
            <p:custDataLst>
              <p:tags r:id="rId1"/>
            </p:custDataLst>
          </p:nvPr>
        </p:nvSpPr>
        <p:spPr>
          <a:ln/>
        </p:spPr>
        <p:txBody>
          <a:bodyPr/>
          <a:lstStyle>
            <a:lvl1pPr>
              <a:defRPr/>
            </a:lvl1pPr>
          </a:lstStyle>
          <a:p>
            <a:pPr>
              <a:defRPr/>
            </a:pPr>
            <a:fld id="{85C88409-6395-4B00-8471-FF9A9AD8C707}" type="slidenum">
              <a:rPr lang="ru-RU"/>
              <a:pPr>
                <a:defRPr/>
              </a:pPr>
              <a:t>‹#›</a:t>
            </a:fld>
            <a:r>
              <a:rPr lang="ru-RU"/>
              <a:t> </a:t>
            </a:r>
          </a:p>
        </p:txBody>
      </p:sp>
    </p:spTree>
    <p:extLst>
      <p:ext uri="{BB962C8B-B14F-4D97-AF65-F5344CB8AC3E}">
        <p14:creationId xmlns:p14="http://schemas.microsoft.com/office/powerpoint/2010/main" val="414283800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17" y="1235770"/>
            <a:ext cx="3517219" cy="346158"/>
          </a:xfrm>
        </p:spPr>
        <p:txBody>
          <a:bodyPr/>
          <a:lstStyle>
            <a:lvl1pPr algn="l">
              <a:defRPr sz="2249" b="1"/>
            </a:lvl1pPr>
          </a:lstStyle>
          <a:p>
            <a:r>
              <a:rPr lang="ru-RU"/>
              <a:t>Образец заголовка</a:t>
            </a:r>
          </a:p>
        </p:txBody>
      </p:sp>
      <p:sp>
        <p:nvSpPr>
          <p:cNvPr id="3" name="Объект 2"/>
          <p:cNvSpPr>
            <a:spLocks noGrp="1"/>
          </p:cNvSpPr>
          <p:nvPr>
            <p:ph idx="1"/>
          </p:nvPr>
        </p:nvSpPr>
        <p:spPr>
          <a:xfrm>
            <a:off x="4180130" y="301753"/>
            <a:ext cx="5977566" cy="6450898"/>
          </a:xfrm>
        </p:spPr>
        <p:txBody>
          <a:bodyPr/>
          <a:lstStyle>
            <a:lvl1pPr>
              <a:defRPr sz="3599"/>
            </a:lvl1pPr>
            <a:lvl2pPr>
              <a:defRPr sz="3149"/>
            </a:lvl2pPr>
            <a:lvl3pPr>
              <a:defRPr sz="2699"/>
            </a:lvl3pPr>
            <a:lvl4pPr>
              <a:defRPr sz="2249"/>
            </a:lvl4pPr>
            <a:lvl5pPr>
              <a:defRPr sz="2249"/>
            </a:lvl5pPr>
            <a:lvl6pPr>
              <a:defRPr sz="2249"/>
            </a:lvl6pPr>
            <a:lvl7pPr>
              <a:defRPr sz="2249"/>
            </a:lvl7pPr>
            <a:lvl8pPr>
              <a:defRPr sz="2249"/>
            </a:lvl8pPr>
            <a:lvl9pPr>
              <a:defRPr sz="2249"/>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534117" y="1581925"/>
            <a:ext cx="3517219" cy="5170718"/>
          </a:xfrm>
        </p:spPr>
        <p:txBody>
          <a:bodyPr/>
          <a:lstStyle>
            <a:lvl1pPr marL="0" indent="0">
              <a:buNone/>
              <a:defRPr sz="1575"/>
            </a:lvl1pPr>
            <a:lvl2pPr marL="513056" indent="0">
              <a:buNone/>
              <a:defRPr sz="1350"/>
            </a:lvl2pPr>
            <a:lvl3pPr marL="1026139" indent="0">
              <a:buNone/>
              <a:defRPr sz="1125"/>
            </a:lvl3pPr>
            <a:lvl4pPr marL="1539209" indent="0">
              <a:buNone/>
              <a:defRPr sz="1012"/>
            </a:lvl4pPr>
            <a:lvl5pPr marL="2052278" indent="0">
              <a:buNone/>
              <a:defRPr sz="1012"/>
            </a:lvl5pPr>
            <a:lvl6pPr marL="2565347" indent="0">
              <a:buNone/>
              <a:defRPr sz="1012"/>
            </a:lvl6pPr>
            <a:lvl7pPr marL="3078415" indent="0">
              <a:buNone/>
              <a:defRPr sz="1012"/>
            </a:lvl7pPr>
            <a:lvl8pPr marL="3591483" indent="0">
              <a:buNone/>
              <a:defRPr sz="1012"/>
            </a:lvl8pPr>
            <a:lvl9pPr marL="4104556" indent="0">
              <a:buNone/>
              <a:defRPr sz="1012"/>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FA494A10-F29B-4C00-AA50-41E24E7D811E}" type="slidenum">
              <a:rPr lang="ru-RU"/>
              <a:pPr>
                <a:defRPr/>
              </a:pPr>
              <a:t>‹#›</a:t>
            </a:fld>
            <a:r>
              <a:rPr lang="ru-RU"/>
              <a:t> </a:t>
            </a:r>
          </a:p>
        </p:txBody>
      </p:sp>
    </p:spTree>
    <p:extLst>
      <p:ext uri="{BB962C8B-B14F-4D97-AF65-F5344CB8AC3E}">
        <p14:creationId xmlns:p14="http://schemas.microsoft.com/office/powerpoint/2010/main" val="109757942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4800" y="5570892"/>
            <a:ext cx="6415088" cy="346158"/>
          </a:xfrm>
        </p:spPr>
        <p:txBody>
          <a:bodyPr/>
          <a:lstStyle>
            <a:lvl1pPr algn="l">
              <a:defRPr sz="2249" b="1"/>
            </a:lvl1pPr>
          </a:lstStyle>
          <a:p>
            <a:r>
              <a:rPr lang="ru-RU"/>
              <a:t>Образец заголовка</a:t>
            </a:r>
          </a:p>
        </p:txBody>
      </p:sp>
      <p:sp>
        <p:nvSpPr>
          <p:cNvPr id="3" name="Рисунок 2"/>
          <p:cNvSpPr>
            <a:spLocks noGrp="1"/>
          </p:cNvSpPr>
          <p:nvPr>
            <p:ph type="pic" idx="1"/>
          </p:nvPr>
        </p:nvSpPr>
        <p:spPr>
          <a:xfrm>
            <a:off x="2094800" y="674907"/>
            <a:ext cx="6415088" cy="4536877"/>
          </a:xfrm>
        </p:spPr>
        <p:txBody>
          <a:bodyPr/>
          <a:lstStyle>
            <a:lvl1pPr marL="0" indent="0">
              <a:buNone/>
              <a:defRPr sz="3599"/>
            </a:lvl1pPr>
            <a:lvl2pPr marL="513056" indent="0">
              <a:buNone/>
              <a:defRPr sz="3149"/>
            </a:lvl2pPr>
            <a:lvl3pPr marL="1026139" indent="0">
              <a:buNone/>
              <a:defRPr sz="2699"/>
            </a:lvl3pPr>
            <a:lvl4pPr marL="1539209" indent="0">
              <a:buNone/>
              <a:defRPr sz="2249"/>
            </a:lvl4pPr>
            <a:lvl5pPr marL="2052278" indent="0">
              <a:buNone/>
              <a:defRPr sz="2249"/>
            </a:lvl5pPr>
            <a:lvl6pPr marL="2565347" indent="0">
              <a:buNone/>
              <a:defRPr sz="2249"/>
            </a:lvl6pPr>
            <a:lvl7pPr marL="3078415" indent="0">
              <a:buNone/>
              <a:defRPr sz="2249"/>
            </a:lvl7pPr>
            <a:lvl8pPr marL="3591483" indent="0">
              <a:buNone/>
              <a:defRPr sz="2249"/>
            </a:lvl8pPr>
            <a:lvl9pPr marL="4104556" indent="0">
              <a:buNone/>
              <a:defRPr sz="2249"/>
            </a:lvl9pPr>
          </a:lstStyle>
          <a:p>
            <a:pPr lvl="0"/>
            <a:endParaRPr lang="ru-RU" noProof="0"/>
          </a:p>
        </p:txBody>
      </p:sp>
      <p:sp>
        <p:nvSpPr>
          <p:cNvPr id="4" name="Текст 3"/>
          <p:cNvSpPr>
            <a:spLocks noGrp="1"/>
          </p:cNvSpPr>
          <p:nvPr>
            <p:ph type="body" sz="half" idx="2"/>
          </p:nvPr>
        </p:nvSpPr>
        <p:spPr>
          <a:xfrm>
            <a:off x="2094800" y="5917043"/>
            <a:ext cx="6415088" cy="887379"/>
          </a:xfrm>
        </p:spPr>
        <p:txBody>
          <a:bodyPr/>
          <a:lstStyle>
            <a:lvl1pPr marL="0" indent="0">
              <a:buNone/>
              <a:defRPr sz="1575"/>
            </a:lvl1pPr>
            <a:lvl2pPr marL="513056" indent="0">
              <a:buNone/>
              <a:defRPr sz="1350"/>
            </a:lvl2pPr>
            <a:lvl3pPr marL="1026139" indent="0">
              <a:buNone/>
              <a:defRPr sz="1125"/>
            </a:lvl3pPr>
            <a:lvl4pPr marL="1539209" indent="0">
              <a:buNone/>
              <a:defRPr sz="1012"/>
            </a:lvl4pPr>
            <a:lvl5pPr marL="2052278" indent="0">
              <a:buNone/>
              <a:defRPr sz="1012"/>
            </a:lvl5pPr>
            <a:lvl6pPr marL="2565347" indent="0">
              <a:buNone/>
              <a:defRPr sz="1012"/>
            </a:lvl6pPr>
            <a:lvl7pPr marL="3078415" indent="0">
              <a:buNone/>
              <a:defRPr sz="1012"/>
            </a:lvl7pPr>
            <a:lvl8pPr marL="3591483" indent="0">
              <a:buNone/>
              <a:defRPr sz="1012"/>
            </a:lvl8pPr>
            <a:lvl9pPr marL="4104556" indent="0">
              <a:buNone/>
              <a:defRPr sz="1012"/>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8FFACCBF-1B3D-4234-A9FC-82E51AEB66B4}" type="slidenum">
              <a:rPr lang="ru-RU"/>
              <a:pPr>
                <a:defRPr/>
              </a:pPr>
              <a:t>‹#›</a:t>
            </a:fld>
            <a:r>
              <a:rPr lang="ru-RU"/>
              <a:t> </a:t>
            </a:r>
          </a:p>
        </p:txBody>
      </p:sp>
    </p:spTree>
    <p:extLst>
      <p:ext uri="{BB962C8B-B14F-4D97-AF65-F5344CB8AC3E}">
        <p14:creationId xmlns:p14="http://schemas.microsoft.com/office/powerpoint/2010/main" val="22413789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C4CDCA5D-965D-4E74-9506-1D01B77CFC10}" type="slidenum">
              <a:rPr lang="ru-RU"/>
              <a:pPr>
                <a:defRPr/>
              </a:pPr>
              <a:t>‹#›</a:t>
            </a:fld>
            <a:r>
              <a:rPr lang="ru-RU"/>
              <a:t> </a:t>
            </a:r>
          </a:p>
        </p:txBody>
      </p:sp>
    </p:spTree>
    <p:extLst>
      <p:ext uri="{BB962C8B-B14F-4D97-AF65-F5344CB8AC3E}">
        <p14:creationId xmlns:p14="http://schemas.microsoft.com/office/powerpoint/2010/main" val="107652353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31032" y="474960"/>
            <a:ext cx="294248" cy="3281692"/>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187537" y="474960"/>
            <a:ext cx="6761695" cy="3281692"/>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249761D8-09AE-448D-8EB9-02CDA6793271}" type="slidenum">
              <a:rPr lang="ru-RU"/>
              <a:pPr>
                <a:defRPr/>
              </a:pPr>
              <a:t>‹#›</a:t>
            </a:fld>
            <a:r>
              <a:rPr lang="ru-RU"/>
              <a:t> </a:t>
            </a:r>
          </a:p>
        </p:txBody>
      </p:sp>
    </p:spTree>
    <p:extLst>
      <p:ext uri="{BB962C8B-B14F-4D97-AF65-F5344CB8AC3E}">
        <p14:creationId xmlns:p14="http://schemas.microsoft.com/office/powerpoint/2010/main" val="414300795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custDataLst>
              <p:tags r:id="rId2"/>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755232" name="think-cell Slide" r:id="rId18" imgW="360" imgH="360" progId="TCLayout.ActiveDocument.1">
                  <p:embed/>
                </p:oleObj>
              </mc:Choice>
              <mc:Fallback>
                <p:oleObj name="think-cell Slide" r:id="rId18" imgW="360" imgH="360" progId="TCLayout.ActiveDocument.1">
                  <p:embed/>
                  <p:pic>
                    <p:nvPicPr>
                      <p:cNvPr id="4" name="Object 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 name="Picture 6" descr="H:\Invest\LOGO\Слайды\ОТКРЫТЫЕ ИСТОЧНИКИ (РАЗНОЕ)\НЛЭ\сайт НЛЭ\НЛЭ_15.jpg"/>
          <p:cNvPicPr>
            <a:picLocks noChangeAspect="1" noChangeArrowheads="1"/>
          </p:cNvPicPr>
          <p:nvPr>
            <p:custDataLst>
              <p:tags r:id="rId3"/>
            </p:custDataLst>
          </p:nvPr>
        </p:nvPicPr>
        <p:blipFill>
          <a:blip r:embed="rId20" cstate="screen">
            <a:extLst>
              <a:ext uri="{28A0092B-C50C-407E-A947-70E740481C1C}">
                <a14:useLocalDpi xmlns:a14="http://schemas.microsoft.com/office/drawing/2010/main"/>
              </a:ext>
            </a:extLst>
          </a:blip>
          <a:srcRect/>
          <a:stretch>
            <a:fillRect/>
          </a:stretch>
        </p:blipFill>
        <p:spPr bwMode="auto">
          <a:xfrm>
            <a:off x="2695234" y="4926116"/>
            <a:ext cx="2642174" cy="2633566"/>
          </a:xfrm>
          <a:prstGeom prst="rect">
            <a:avLst/>
          </a:prstGeom>
          <a:noFill/>
          <a:ln w="9525">
            <a:noFill/>
            <a:miter lim="800000"/>
            <a:headEnd/>
            <a:tailEnd/>
          </a:ln>
        </p:spPr>
      </p:pic>
      <p:pic>
        <p:nvPicPr>
          <p:cNvPr id="6" name="Picture 12" descr="Работа двухконсольного козлового крана RMG на ж/д фронте"/>
          <p:cNvPicPr>
            <a:picLocks noChangeAspect="1" noChangeArrowheads="1"/>
          </p:cNvPicPr>
          <p:nvPr>
            <p:custDataLst>
              <p:tags r:id="rId4"/>
            </p:custDataLst>
          </p:nvPr>
        </p:nvPicPr>
        <p:blipFill>
          <a:blip r:embed="rId21" cstate="screen">
            <a:extLst>
              <a:ext uri="{28A0092B-C50C-407E-A947-70E740481C1C}">
                <a14:useLocalDpi xmlns:a14="http://schemas.microsoft.com/office/drawing/2010/main"/>
              </a:ext>
            </a:extLst>
          </a:blip>
          <a:srcRect/>
          <a:stretch>
            <a:fillRect/>
          </a:stretch>
        </p:blipFill>
        <p:spPr bwMode="auto">
          <a:xfrm>
            <a:off x="8034486" y="4926116"/>
            <a:ext cx="2591036" cy="2633566"/>
          </a:xfrm>
          <a:prstGeom prst="rect">
            <a:avLst/>
          </a:prstGeom>
          <a:noFill/>
          <a:ln w="9525">
            <a:noFill/>
            <a:miter lim="800000"/>
            <a:headEnd/>
            <a:tailEnd/>
          </a:ln>
        </p:spPr>
      </p:pic>
      <p:pic>
        <p:nvPicPr>
          <p:cNvPr id="7" name="Picture 5" descr="H:\Invest\LOGO\Слайды\ОТКРЫТЫЕ ИСТОЧНИКИ (РАЗНОЕ)\НЛЭ\сайт НЛЭ\049.jpg"/>
          <p:cNvPicPr>
            <a:picLocks noChangeAspect="1" noChangeArrowheads="1"/>
          </p:cNvPicPr>
          <p:nvPr>
            <p:custDataLst>
              <p:tags r:id="rId5"/>
            </p:custDataLst>
          </p:nvPr>
        </p:nvPicPr>
        <p:blipFill>
          <a:blip r:embed="rId22" cstate="screen">
            <a:extLst>
              <a:ext uri="{28A0092B-C50C-407E-A947-70E740481C1C}">
                <a14:useLocalDpi xmlns:a14="http://schemas.microsoft.com/office/drawing/2010/main"/>
              </a:ext>
            </a:extLst>
          </a:blip>
          <a:srcRect/>
          <a:stretch>
            <a:fillRect/>
          </a:stretch>
        </p:blipFill>
        <p:spPr bwMode="auto">
          <a:xfrm>
            <a:off x="70108" y="4926116"/>
            <a:ext cx="2570201" cy="2633566"/>
          </a:xfrm>
          <a:prstGeom prst="rect">
            <a:avLst/>
          </a:prstGeom>
          <a:noFill/>
          <a:ln w="9525">
            <a:noFill/>
            <a:miter lim="800000"/>
            <a:headEnd/>
            <a:tailEnd/>
          </a:ln>
        </p:spPr>
      </p:pic>
      <p:pic>
        <p:nvPicPr>
          <p:cNvPr id="8" name="Picture 2" descr="H:\Invest\LOGO\Слайды\ОТКРЫТЫЕ ИСТОЧНИКИ (РАЗНОЕ)\НЛЭ\сайт НЛЭ\грузы_6.jpg"/>
          <p:cNvPicPr>
            <a:picLocks noChangeAspect="1" noChangeArrowheads="1"/>
          </p:cNvPicPr>
          <p:nvPr>
            <p:custDataLst>
              <p:tags r:id="rId6"/>
            </p:custDataLst>
          </p:nvPr>
        </p:nvPicPr>
        <p:blipFill>
          <a:blip r:embed="rId23" cstate="screen">
            <a:extLst>
              <a:ext uri="{28A0092B-C50C-407E-A947-70E740481C1C}">
                <a14:useLocalDpi xmlns:a14="http://schemas.microsoft.com/office/drawing/2010/main"/>
              </a:ext>
            </a:extLst>
          </a:blip>
          <a:srcRect/>
          <a:stretch>
            <a:fillRect/>
          </a:stretch>
        </p:blipFill>
        <p:spPr bwMode="auto">
          <a:xfrm>
            <a:off x="5394231" y="4926116"/>
            <a:ext cx="2583461" cy="2633566"/>
          </a:xfrm>
          <a:prstGeom prst="rect">
            <a:avLst/>
          </a:prstGeom>
          <a:noFill/>
          <a:ln w="9525">
            <a:noFill/>
            <a:miter lim="800000"/>
            <a:headEnd/>
            <a:tailEnd/>
          </a:ln>
        </p:spPr>
      </p:pic>
      <p:sp>
        <p:nvSpPr>
          <p:cNvPr id="10" name="Working Draft Text" hidden="1"/>
          <p:cNvSpPr txBox="1">
            <a:spLocks noChangeArrowheads="1"/>
          </p:cNvSpPr>
          <p:nvPr>
            <p:custDataLst>
              <p:tags r:id="rId7"/>
            </p:custDataLst>
          </p:nvPr>
        </p:nvSpPr>
        <p:spPr bwMode="auto">
          <a:xfrm>
            <a:off x="3149803" y="385665"/>
            <a:ext cx="860813" cy="121123"/>
          </a:xfrm>
          <a:prstGeom prst="rect">
            <a:avLst/>
          </a:prstGeom>
          <a:noFill/>
          <a:ln>
            <a:noFill/>
          </a:ln>
          <a:effectLst/>
          <a:extLst/>
        </p:spPr>
        <p:txBody>
          <a:bodyPr wrap="none" lIns="0" tIns="0" rIns="0" bIns="0">
            <a:spAutoFit/>
          </a:bodyPr>
          <a:lstStyle/>
          <a:p>
            <a:pPr>
              <a:defRPr/>
            </a:pPr>
            <a:r>
              <a:rPr lang="en-US" sz="787" b="1">
                <a:solidFill>
                  <a:srgbClr val="000000"/>
                </a:solidFill>
                <a:latin typeface="Arial" pitchFamily="34" charset="0"/>
                <a:cs typeface="+mn-cs"/>
              </a:rPr>
              <a:t>WORKING DRAFT</a:t>
            </a:r>
          </a:p>
        </p:txBody>
      </p:sp>
      <p:sp>
        <p:nvSpPr>
          <p:cNvPr id="11" name="Working Draft" hidden="1"/>
          <p:cNvSpPr txBox="1">
            <a:spLocks noChangeArrowheads="1"/>
          </p:cNvSpPr>
          <p:nvPr>
            <p:custDataLst>
              <p:tags r:id="rId8"/>
            </p:custDataLst>
          </p:nvPr>
        </p:nvSpPr>
        <p:spPr bwMode="auto">
          <a:xfrm>
            <a:off x="3149777" y="560641"/>
            <a:ext cx="2564805" cy="121123"/>
          </a:xfrm>
          <a:prstGeom prst="rect">
            <a:avLst/>
          </a:prstGeom>
          <a:noFill/>
          <a:ln>
            <a:noFill/>
          </a:ln>
          <a:effectLst/>
          <a:extLst/>
        </p:spPr>
        <p:txBody>
          <a:bodyPr wrap="none" lIns="0" tIns="0" rIns="0" bIns="0">
            <a:spAutoFit/>
          </a:bodyPr>
          <a:lstStyle/>
          <a:p>
            <a:pPr>
              <a:defRPr/>
            </a:pPr>
            <a:r>
              <a:rPr lang="en-US" sz="787">
                <a:solidFill>
                  <a:srgbClr val="000000"/>
                </a:solidFill>
                <a:latin typeface="Arial" pitchFamily="34" charset="0"/>
                <a:cs typeface="+mn-cs"/>
              </a:rPr>
              <a:t>Last Modified 02.09.2011 1:37:32 Russian Standard Time</a:t>
            </a:r>
          </a:p>
        </p:txBody>
      </p:sp>
      <p:sp>
        <p:nvSpPr>
          <p:cNvPr id="12" name="Printed" hidden="1"/>
          <p:cNvSpPr txBox="1">
            <a:spLocks noChangeArrowheads="1"/>
          </p:cNvSpPr>
          <p:nvPr>
            <p:custDataLst>
              <p:tags r:id="rId9"/>
            </p:custDataLst>
          </p:nvPr>
        </p:nvSpPr>
        <p:spPr bwMode="auto">
          <a:xfrm>
            <a:off x="3149780" y="737403"/>
            <a:ext cx="318998" cy="121123"/>
          </a:xfrm>
          <a:prstGeom prst="rect">
            <a:avLst/>
          </a:prstGeom>
          <a:noFill/>
          <a:ln>
            <a:noFill/>
          </a:ln>
          <a:effectLst/>
          <a:extLst/>
        </p:spPr>
        <p:txBody>
          <a:bodyPr wrap="none" lIns="0" tIns="0" rIns="0" bIns="0">
            <a:spAutoFit/>
          </a:bodyPr>
          <a:lstStyle/>
          <a:p>
            <a:pPr>
              <a:defRPr/>
            </a:pPr>
            <a:r>
              <a:rPr lang="en-US" sz="787">
                <a:solidFill>
                  <a:srgbClr val="000000"/>
                </a:solidFill>
                <a:latin typeface="Arial" pitchFamily="34" charset="0"/>
                <a:cs typeface="+mn-cs"/>
              </a:rPr>
              <a:t>Printed</a:t>
            </a:r>
          </a:p>
        </p:txBody>
      </p:sp>
      <p:sp>
        <p:nvSpPr>
          <p:cNvPr id="13" name="McK Document type" hidden="1"/>
          <p:cNvSpPr txBox="1">
            <a:spLocks noChangeArrowheads="1"/>
          </p:cNvSpPr>
          <p:nvPr>
            <p:custDataLst>
              <p:tags r:id="rId10"/>
            </p:custDataLst>
          </p:nvPr>
        </p:nvSpPr>
        <p:spPr bwMode="auto">
          <a:xfrm>
            <a:off x="1793666" y="4089421"/>
            <a:ext cx="5888546" cy="190373"/>
          </a:xfrm>
          <a:prstGeom prst="rect">
            <a:avLst/>
          </a:prstGeom>
          <a:noFill/>
          <a:ln>
            <a:noFill/>
          </a:ln>
          <a:effectLst/>
          <a:extLst/>
        </p:spPr>
        <p:txBody>
          <a:bodyPr lIns="0" tIns="0" rIns="0" bIns="0" anchor="b">
            <a:spAutoFit/>
          </a:bodyPr>
          <a:lstStyle/>
          <a:p>
            <a:pPr>
              <a:defRPr/>
            </a:pPr>
            <a:r>
              <a:rPr lang="ru-RU" sz="1237">
                <a:solidFill>
                  <a:srgbClr val="002960"/>
                </a:solidFill>
                <a:latin typeface="Arial" pitchFamily="34" charset="0"/>
                <a:cs typeface="+mn-cs"/>
              </a:rPr>
              <a:t>Докладчик: </a:t>
            </a:r>
          </a:p>
        </p:txBody>
      </p:sp>
      <p:sp>
        <p:nvSpPr>
          <p:cNvPr id="14" name="McK Date" hidden="1"/>
          <p:cNvSpPr txBox="1">
            <a:spLocks noChangeArrowheads="1"/>
          </p:cNvSpPr>
          <p:nvPr>
            <p:custDataLst>
              <p:tags r:id="rId11"/>
            </p:custDataLst>
          </p:nvPr>
        </p:nvSpPr>
        <p:spPr bwMode="auto">
          <a:xfrm>
            <a:off x="4699095" y="7202607"/>
            <a:ext cx="5888546" cy="190373"/>
          </a:xfrm>
          <a:prstGeom prst="rect">
            <a:avLst/>
          </a:prstGeom>
          <a:noFill/>
          <a:ln>
            <a:noFill/>
          </a:ln>
          <a:effectLst/>
          <a:extLst/>
        </p:spPr>
        <p:txBody>
          <a:bodyPr lIns="0" tIns="0" rIns="0" bIns="0">
            <a:spAutoFit/>
          </a:bodyPr>
          <a:lstStyle/>
          <a:p>
            <a:pPr algn="r">
              <a:defRPr/>
            </a:pPr>
            <a:r>
              <a:rPr lang="ru-RU" sz="1237">
                <a:solidFill>
                  <a:srgbClr val="FFFFFF"/>
                </a:solidFill>
                <a:latin typeface="Arial" pitchFamily="34" charset="0"/>
                <a:cs typeface="+mn-cs"/>
              </a:rPr>
              <a:t>ДАТА</a:t>
            </a:r>
          </a:p>
        </p:txBody>
      </p:sp>
      <p:sp>
        <p:nvSpPr>
          <p:cNvPr id="15" name="doc id"/>
          <p:cNvSpPr txBox="1">
            <a:spLocks noChangeArrowheads="1"/>
          </p:cNvSpPr>
          <p:nvPr>
            <p:custDataLst>
              <p:tags r:id="rId12"/>
            </p:custDataLst>
          </p:nvPr>
        </p:nvSpPr>
        <p:spPr bwMode="auto">
          <a:xfrm>
            <a:off x="10072467" y="41069"/>
            <a:ext cx="352290" cy="137481"/>
          </a:xfrm>
          <a:prstGeom prst="rect">
            <a:avLst/>
          </a:prstGeom>
          <a:noFill/>
          <a:ln>
            <a:noFill/>
          </a:ln>
          <a:effectLst/>
          <a:extLst/>
        </p:spPr>
        <p:txBody>
          <a:bodyPr wrap="none" lIns="0" tIns="0" rIns="0" bIns="0"/>
          <a:lstStyle/>
          <a:p>
            <a:pPr algn="r">
              <a:defRPr/>
            </a:pPr>
            <a:endParaRPr lang="ru-RU" sz="675">
              <a:solidFill>
                <a:srgbClr val="000000"/>
              </a:solidFill>
              <a:latin typeface="Arial" pitchFamily="34" charset="0"/>
              <a:cs typeface="+mn-cs"/>
            </a:endParaRPr>
          </a:p>
        </p:txBody>
      </p:sp>
      <p:sp>
        <p:nvSpPr>
          <p:cNvPr id="17" name="Line 6"/>
          <p:cNvSpPr>
            <a:spLocks noChangeShapeType="1"/>
          </p:cNvSpPr>
          <p:nvPr>
            <p:custDataLst>
              <p:tags r:id="rId13"/>
            </p:custDataLst>
          </p:nvPr>
        </p:nvSpPr>
        <p:spPr bwMode="auto">
          <a:xfrm>
            <a:off x="1714100" y="712430"/>
            <a:ext cx="8977713" cy="1785"/>
          </a:xfrm>
          <a:prstGeom prst="line">
            <a:avLst/>
          </a:prstGeom>
          <a:noFill/>
          <a:ln w="144000">
            <a:solidFill>
              <a:schemeClr val="hlink"/>
            </a:solidFill>
            <a:round/>
            <a:headEnd/>
            <a:tailEnd/>
          </a:ln>
          <a:extLst/>
        </p:spPr>
        <p:txBody>
          <a:bodyPr lIns="102623" tIns="51314" rIns="102623" bIns="51314"/>
          <a:lstStyle/>
          <a:p>
            <a:pPr>
              <a:defRPr/>
            </a:pPr>
            <a:endParaRPr lang="ru-RU" sz="1350">
              <a:solidFill>
                <a:srgbClr val="000000"/>
              </a:solidFill>
              <a:latin typeface="Arial" pitchFamily="34" charset="0"/>
              <a:cs typeface="+mn-cs"/>
            </a:endParaRPr>
          </a:p>
        </p:txBody>
      </p:sp>
      <p:grpSp>
        <p:nvGrpSpPr>
          <p:cNvPr id="18" name="Group 1239"/>
          <p:cNvGrpSpPr>
            <a:grpSpLocks/>
          </p:cNvGrpSpPr>
          <p:nvPr/>
        </p:nvGrpSpPr>
        <p:grpSpPr bwMode="auto">
          <a:xfrm>
            <a:off x="1714128" y="469605"/>
            <a:ext cx="8890588" cy="101771"/>
            <a:chOff x="912" y="263"/>
            <a:chExt cx="4694" cy="57"/>
          </a:xfrm>
        </p:grpSpPr>
        <p:sp>
          <p:nvSpPr>
            <p:cNvPr id="19" name="WordArt 1240"/>
            <p:cNvSpPr>
              <a:spLocks noChangeArrowheads="1" noChangeShapeType="1" noTextEdit="1"/>
            </p:cNvSpPr>
            <p:nvPr userDrawn="1">
              <p:custDataLst>
                <p:tags r:id="rId14"/>
              </p:custDataLst>
            </p:nvPr>
          </p:nvSpPr>
          <p:spPr bwMode="auto">
            <a:xfrm>
              <a:off x="5142" y="272"/>
              <a:ext cx="464" cy="48"/>
            </a:xfrm>
            <a:prstGeom prst="rect">
              <a:avLst/>
            </a:prstGeom>
          </p:spPr>
          <p:txBody>
            <a:bodyPr wrap="none" fromWordArt="1">
              <a:prstTxWarp prst="textPlain">
                <a:avLst>
                  <a:gd name="adj" fmla="val 50000"/>
                </a:avLst>
              </a:prstTxWarp>
            </a:bodyPr>
            <a:lstStyle/>
            <a:p>
              <a:pPr algn="ctr"/>
              <a:r>
                <a:rPr lang="en-US" sz="3037" kern="10">
                  <a:ln w="9525">
                    <a:noFill/>
                    <a:round/>
                    <a:headEnd/>
                    <a:tailEnd/>
                  </a:ln>
                  <a:solidFill>
                    <a:srgbClr val="002960"/>
                  </a:solidFill>
                  <a:latin typeface="Arial"/>
                  <a:cs typeface="Arial"/>
                </a:rPr>
                <a:t>WWW.NMTP.RU</a:t>
              </a:r>
              <a:endParaRPr lang="ru-RU" sz="3037" kern="10">
                <a:ln w="9525">
                  <a:noFill/>
                  <a:round/>
                  <a:headEnd/>
                  <a:tailEnd/>
                </a:ln>
                <a:solidFill>
                  <a:srgbClr val="002960"/>
                </a:solidFill>
                <a:latin typeface="Arial"/>
                <a:cs typeface="Arial"/>
              </a:endParaRPr>
            </a:p>
          </p:txBody>
        </p:sp>
        <p:sp>
          <p:nvSpPr>
            <p:cNvPr id="20" name="WordArt 1241"/>
            <p:cNvSpPr>
              <a:spLocks noChangeArrowheads="1" noChangeShapeType="1" noTextEdit="1"/>
            </p:cNvSpPr>
            <p:nvPr userDrawn="1">
              <p:custDataLst>
                <p:tags r:id="rId15"/>
              </p:custDataLst>
            </p:nvPr>
          </p:nvSpPr>
          <p:spPr bwMode="auto">
            <a:xfrm>
              <a:off x="912" y="263"/>
              <a:ext cx="1502" cy="57"/>
            </a:xfrm>
            <a:prstGeom prst="rect">
              <a:avLst/>
            </a:prstGeom>
          </p:spPr>
          <p:txBody>
            <a:bodyPr wrap="none" fromWordArt="1">
              <a:prstTxWarp prst="textPlain">
                <a:avLst>
                  <a:gd name="adj" fmla="val 50000"/>
                </a:avLst>
              </a:prstTxWarp>
            </a:bodyPr>
            <a:lstStyle/>
            <a:p>
              <a:pPr algn="ctr"/>
              <a:r>
                <a:rPr lang="ru-RU" sz="3037" kern="10">
                  <a:ln w="9525">
                    <a:noFill/>
                    <a:round/>
                    <a:headEnd/>
                    <a:tailEnd/>
                  </a:ln>
                  <a:solidFill>
                    <a:srgbClr val="002960"/>
                  </a:solidFill>
                  <a:latin typeface="Arial"/>
                  <a:cs typeface="Arial"/>
                </a:rPr>
                <a:t>НОВОРОССИЙСКИЙ МОРСКОЙ ТОРГОВЫЙ ПОРТ</a:t>
              </a:r>
            </a:p>
          </p:txBody>
        </p:sp>
        <p:sp>
          <p:nvSpPr>
            <p:cNvPr id="21" name="WordArt 1242"/>
            <p:cNvSpPr>
              <a:spLocks noChangeArrowheads="1" noChangeShapeType="1" noTextEdit="1"/>
            </p:cNvSpPr>
            <p:nvPr userDrawn="1">
              <p:custDataLst>
                <p:tags r:id="rId16"/>
              </p:custDataLst>
            </p:nvPr>
          </p:nvSpPr>
          <p:spPr bwMode="auto">
            <a:xfrm>
              <a:off x="2465" y="269"/>
              <a:ext cx="447" cy="51"/>
            </a:xfrm>
            <a:prstGeom prst="rect">
              <a:avLst/>
            </a:prstGeom>
          </p:spPr>
          <p:txBody>
            <a:bodyPr wrap="none" fromWordArt="1">
              <a:prstTxWarp prst="textPlain">
                <a:avLst>
                  <a:gd name="adj" fmla="val 50000"/>
                </a:avLst>
              </a:prstTxWarp>
            </a:bodyPr>
            <a:lstStyle/>
            <a:p>
              <a:pPr algn="ctr"/>
              <a:r>
                <a:rPr lang="ru-RU" sz="3037" kern="10">
                  <a:ln w="9525">
                    <a:noFill/>
                    <a:round/>
                    <a:headEnd/>
                    <a:tailEnd/>
                  </a:ln>
                  <a:solidFill>
                    <a:srgbClr val="ED1C24"/>
                  </a:solidFill>
                  <a:latin typeface="Arial"/>
                  <a:cs typeface="Arial"/>
                </a:rPr>
                <a:t>НМТП </a:t>
              </a:r>
              <a:r>
                <a:rPr lang="en-US" sz="3037" kern="10">
                  <a:ln w="9525">
                    <a:noFill/>
                    <a:round/>
                    <a:headEnd/>
                    <a:tailEnd/>
                  </a:ln>
                  <a:solidFill>
                    <a:srgbClr val="ED1C24"/>
                  </a:solidFill>
                  <a:latin typeface="Arial"/>
                  <a:cs typeface="Arial"/>
                </a:rPr>
                <a:t>I NCSP</a:t>
              </a:r>
              <a:endParaRPr lang="ru-RU" sz="3037" kern="10">
                <a:ln w="9525">
                  <a:noFill/>
                  <a:round/>
                  <a:headEnd/>
                  <a:tailEnd/>
                </a:ln>
                <a:solidFill>
                  <a:srgbClr val="ED1C24"/>
                </a:solidFill>
                <a:latin typeface="Arial"/>
                <a:cs typeface="Arial"/>
              </a:endParaRPr>
            </a:p>
          </p:txBody>
        </p:sp>
      </p:grpSp>
      <p:sp>
        <p:nvSpPr>
          <p:cNvPr id="13314" name="Rectangle 1026"/>
          <p:cNvSpPr>
            <a:spLocks noGrp="1" noChangeArrowheads="1"/>
          </p:cNvSpPr>
          <p:nvPr>
            <p:ph type="ctrTitle"/>
          </p:nvPr>
        </p:nvSpPr>
        <p:spPr>
          <a:xfrm>
            <a:off x="1704656" y="1239141"/>
            <a:ext cx="7920843" cy="363465"/>
          </a:xfrm>
        </p:spPr>
        <p:txBody>
          <a:bodyPr anchor="t"/>
          <a:lstStyle>
            <a:lvl1pPr>
              <a:defRPr sz="2362" b="0">
                <a:solidFill>
                  <a:schemeClr val="folHlink"/>
                </a:solidFill>
              </a:defRPr>
            </a:lvl1pPr>
          </a:lstStyle>
          <a:p>
            <a:pPr lvl="0"/>
            <a:r>
              <a:rPr lang="ru-RU" altLang="zh-CN" noProof="0"/>
              <a:t>Click to edit Master title</a:t>
            </a:r>
          </a:p>
        </p:txBody>
      </p:sp>
      <p:sp>
        <p:nvSpPr>
          <p:cNvPr id="13315" name="Rectangle 1027"/>
          <p:cNvSpPr>
            <a:spLocks noGrp="1" noChangeArrowheads="1"/>
          </p:cNvSpPr>
          <p:nvPr>
            <p:ph type="subTitle" idx="1"/>
          </p:nvPr>
        </p:nvSpPr>
        <p:spPr>
          <a:xfrm>
            <a:off x="1704656" y="3003185"/>
            <a:ext cx="7920843" cy="190387"/>
          </a:xfrm>
        </p:spPr>
        <p:txBody>
          <a:bodyPr>
            <a:spAutoFit/>
          </a:bodyPr>
          <a:lstStyle>
            <a:lvl1pPr>
              <a:defRPr sz="1237">
                <a:solidFill>
                  <a:schemeClr val="folHlink"/>
                </a:solidFill>
              </a:defRPr>
            </a:lvl1pPr>
          </a:lstStyle>
          <a:p>
            <a:pPr lvl="0"/>
            <a:r>
              <a:rPr lang="ru-RU" altLang="zh-CN" noProof="0"/>
              <a:t>Click to edit Master subtitle style</a:t>
            </a:r>
          </a:p>
        </p:txBody>
      </p:sp>
    </p:spTree>
    <p:extLst>
      <p:ext uri="{BB962C8B-B14F-4D97-AF65-F5344CB8AC3E}">
        <p14:creationId xmlns:p14="http://schemas.microsoft.com/office/powerpoint/2010/main" val="6686125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80"/>
          <p:cNvSpPr>
            <a:spLocks noGrp="1" noChangeArrowheads="1"/>
          </p:cNvSpPr>
          <p:nvPr>
            <p:ph type="sldNum" sz="quarter" idx="10"/>
            <p:custDataLst>
              <p:tags r:id="rId1"/>
            </p:custDataLst>
          </p:nvPr>
        </p:nvSpPr>
        <p:spPr>
          <a:ln/>
        </p:spPr>
        <p:txBody>
          <a:bodyPr/>
          <a:lstStyle>
            <a:lvl1pPr>
              <a:defRPr/>
            </a:lvl1pPr>
          </a:lstStyle>
          <a:p>
            <a:pPr>
              <a:defRPr/>
            </a:pPr>
            <a:fld id="{126990C4-44D9-4265-8DB1-B2D107F52BE6}" type="slidenum">
              <a:rPr lang="ru-RU"/>
              <a:pPr>
                <a:defRPr/>
              </a:pPr>
              <a:t>‹#›</a:t>
            </a:fld>
            <a:r>
              <a:rPr lang="ru-RU"/>
              <a:t> </a:t>
            </a: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4" name="Rectangle 280"/>
          <p:cNvSpPr>
            <a:spLocks noGrp="1" noChangeArrowheads="1"/>
          </p:cNvSpPr>
          <p:nvPr>
            <p:ph type="sldNum" sz="quarter" idx="10"/>
            <p:custDataLst>
              <p:tags r:id="rId1"/>
            </p:custDataLst>
          </p:nvPr>
        </p:nvSpPr>
        <p:spPr>
          <a:xfrm>
            <a:off x="10025064" y="7238291"/>
            <a:ext cx="403481" cy="229408"/>
          </a:xfrm>
          <a:ln/>
        </p:spPr>
        <p:txBody>
          <a:bodyPr/>
          <a:lstStyle>
            <a:lvl1pPr algn="ctr">
              <a:defRPr sz="1575" b="0" i="0">
                <a:latin typeface="Franklin Gothic Demi" panose="020B0703020102020204" pitchFamily="34" charset="0"/>
              </a:defRPr>
            </a:lvl1pPr>
          </a:lstStyle>
          <a:p>
            <a:pPr>
              <a:defRPr/>
            </a:pPr>
            <a:fld id="{A019386E-7EA0-4753-8DBC-2BD68DB44575}" type="slidenum">
              <a:rPr lang="ru-RU" smtClean="0"/>
              <a:pPr>
                <a:defRPr/>
              </a:pPr>
              <a:t>‹#›</a:t>
            </a:fld>
            <a:r>
              <a:rPr lang="ru-RU"/>
              <a:t> </a:t>
            </a:r>
            <a:endParaRPr lang="ru-RU" dirty="0"/>
          </a:p>
        </p:txBody>
      </p:sp>
    </p:spTree>
    <p:extLst>
      <p:ext uri="{BB962C8B-B14F-4D97-AF65-F5344CB8AC3E}">
        <p14:creationId xmlns:p14="http://schemas.microsoft.com/office/powerpoint/2010/main" val="142776199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spTree>
      <p:nvGrpSpPr>
        <p:cNvPr id="1" name=""/>
        <p:cNvGrpSpPr/>
        <p:nvPr/>
      </p:nvGrpSpPr>
      <p:grpSpPr>
        <a:xfrm>
          <a:off x="0" y="0"/>
          <a:ext cx="0" cy="0"/>
          <a:chOff x="0" y="0"/>
          <a:chExt cx="0" cy="0"/>
        </a:xfrm>
      </p:grpSpPr>
      <p:sp>
        <p:nvSpPr>
          <p:cNvPr id="5" name="Rectangle 280"/>
          <p:cNvSpPr>
            <a:spLocks noGrp="1" noChangeArrowheads="1"/>
          </p:cNvSpPr>
          <p:nvPr>
            <p:ph type="sldNum" sz="quarter" idx="10"/>
            <p:custDataLst>
              <p:tags r:id="rId1"/>
            </p:custDataLst>
          </p:nvPr>
        </p:nvSpPr>
        <p:spPr>
          <a:xfrm>
            <a:off x="10025064" y="7238291"/>
            <a:ext cx="403481" cy="229408"/>
          </a:xfrm>
          <a:ln/>
        </p:spPr>
        <p:txBody>
          <a:bodyPr/>
          <a:lstStyle>
            <a:lvl1pPr algn="ctr">
              <a:defRPr sz="1575" b="0" i="0">
                <a:latin typeface="Franklin Gothic Demi" panose="020B0703020102020204" pitchFamily="34" charset="0"/>
              </a:defRPr>
            </a:lvl1pPr>
          </a:lstStyle>
          <a:p>
            <a:pPr>
              <a:defRPr/>
            </a:pPr>
            <a:fld id="{A019386E-7EA0-4753-8DBC-2BD68DB44575}" type="slidenum">
              <a:rPr lang="ru-RU" smtClean="0"/>
              <a:pPr>
                <a:defRPr/>
              </a:pPr>
              <a:t>‹#›</a:t>
            </a:fld>
            <a:r>
              <a:rPr lang="ru-RU"/>
              <a:t> </a:t>
            </a:r>
            <a:endParaRPr lang="ru-RU" dirty="0"/>
          </a:p>
        </p:txBody>
      </p:sp>
    </p:spTree>
    <p:extLst>
      <p:ext uri="{BB962C8B-B14F-4D97-AF65-F5344CB8AC3E}">
        <p14:creationId xmlns:p14="http://schemas.microsoft.com/office/powerpoint/2010/main" val="379579229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4461" y="535354"/>
            <a:ext cx="8649184" cy="225003"/>
          </a:xfrm>
        </p:spPr>
        <p:txBody>
          <a:bodyPr/>
          <a:lstStyle/>
          <a:p>
            <a:r>
              <a:rPr lang="ru-RU"/>
              <a:t>Образец заголовка</a:t>
            </a:r>
          </a:p>
        </p:txBody>
      </p:sp>
      <p:sp>
        <p:nvSpPr>
          <p:cNvPr id="3" name="Объект 2"/>
          <p:cNvSpPr>
            <a:spLocks noGrp="1"/>
          </p:cNvSpPr>
          <p:nvPr>
            <p:ph sz="half" idx="1"/>
          </p:nvPr>
        </p:nvSpPr>
        <p:spPr>
          <a:xfrm>
            <a:off x="1733065" y="2381818"/>
            <a:ext cx="2475500" cy="1374811"/>
          </a:xfrm>
        </p:spPr>
        <p:txBody>
          <a:bodyPr/>
          <a:lstStyle>
            <a:lvl1pPr>
              <a:defRPr sz="2362"/>
            </a:lvl1pPr>
            <a:lvl2pPr>
              <a:defRPr sz="2024"/>
            </a:lvl2pPr>
            <a:lvl3pPr>
              <a:defRPr sz="1687"/>
            </a:lvl3pPr>
            <a:lvl4pPr>
              <a:defRPr sz="1575"/>
            </a:lvl4pPr>
            <a:lvl5pPr>
              <a:defRPr sz="1575"/>
            </a:lvl5pPr>
            <a:lvl6pPr>
              <a:defRPr sz="1575"/>
            </a:lvl6pPr>
            <a:lvl7pPr>
              <a:defRPr sz="1575"/>
            </a:lvl7pPr>
            <a:lvl8pPr>
              <a:defRPr sz="1575"/>
            </a:lvl8pPr>
            <a:lvl9pPr>
              <a:defRPr sz="1575"/>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390384" y="2381818"/>
            <a:ext cx="2475501" cy="1374811"/>
          </a:xfrm>
        </p:spPr>
        <p:txBody>
          <a:bodyPr/>
          <a:lstStyle>
            <a:lvl1pPr>
              <a:defRPr sz="2362"/>
            </a:lvl1pPr>
            <a:lvl2pPr>
              <a:defRPr sz="2024"/>
            </a:lvl2pPr>
            <a:lvl3pPr>
              <a:defRPr sz="1687"/>
            </a:lvl3pPr>
            <a:lvl4pPr>
              <a:defRPr sz="1575"/>
            </a:lvl4pPr>
            <a:lvl5pPr>
              <a:defRPr sz="1575"/>
            </a:lvl5pPr>
            <a:lvl6pPr>
              <a:defRPr sz="1575"/>
            </a:lvl6pPr>
            <a:lvl7pPr>
              <a:defRPr sz="1575"/>
            </a:lvl7pPr>
            <a:lvl8pPr>
              <a:defRPr sz="1575"/>
            </a:lvl8pPr>
            <a:lvl9pPr>
              <a:defRPr sz="1575"/>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Rectangle 280"/>
          <p:cNvSpPr>
            <a:spLocks noGrp="1" noChangeArrowheads="1"/>
          </p:cNvSpPr>
          <p:nvPr>
            <p:ph type="sldNum" sz="quarter" idx="10"/>
            <p:custDataLst>
              <p:tags r:id="rId1"/>
            </p:custDataLst>
          </p:nvPr>
        </p:nvSpPr>
        <p:spPr>
          <a:xfrm>
            <a:off x="10025064" y="7238291"/>
            <a:ext cx="403481" cy="229408"/>
          </a:xfrm>
          <a:ln/>
        </p:spPr>
        <p:txBody>
          <a:bodyPr/>
          <a:lstStyle>
            <a:lvl1pPr algn="ctr">
              <a:defRPr sz="1575" b="0" i="0">
                <a:latin typeface="Franklin Gothic Demi" panose="020B0703020102020204" pitchFamily="34" charset="0"/>
              </a:defRPr>
            </a:lvl1pPr>
          </a:lstStyle>
          <a:p>
            <a:pPr>
              <a:defRPr/>
            </a:pPr>
            <a:fld id="{A019386E-7EA0-4753-8DBC-2BD68DB44575}" type="slidenum">
              <a:rPr lang="ru-RU" smtClean="0"/>
              <a:pPr>
                <a:defRPr/>
              </a:pPr>
              <a:t>‹#›</a:t>
            </a:fld>
            <a:r>
              <a:rPr lang="ru-RU"/>
              <a:t> </a:t>
            </a:r>
            <a:endParaRPr lang="ru-RU" dirty="0"/>
          </a:p>
        </p:txBody>
      </p:sp>
    </p:spTree>
    <p:extLst>
      <p:ext uri="{BB962C8B-B14F-4D97-AF65-F5344CB8AC3E}">
        <p14:creationId xmlns:p14="http://schemas.microsoft.com/office/powerpoint/2010/main" val="54186743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18" y="1337306"/>
            <a:ext cx="9623579" cy="225003"/>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534143" y="1692651"/>
            <a:ext cx="4723717" cy="705261"/>
          </a:xfrm>
        </p:spPr>
        <p:txBody>
          <a:bodyPr anchor="b"/>
          <a:lstStyle>
            <a:lvl1pPr marL="0" indent="0">
              <a:buNone/>
              <a:defRPr sz="2024" b="1"/>
            </a:lvl1pPr>
            <a:lvl2pPr marL="384801" indent="0">
              <a:buNone/>
              <a:defRPr sz="1687" b="1"/>
            </a:lvl2pPr>
            <a:lvl3pPr marL="769602" indent="0">
              <a:buNone/>
              <a:defRPr sz="1575" b="1"/>
            </a:lvl3pPr>
            <a:lvl4pPr marL="1154406" indent="0">
              <a:buNone/>
              <a:defRPr sz="1350" b="1"/>
            </a:lvl4pPr>
            <a:lvl5pPr marL="1539209" indent="0">
              <a:buNone/>
              <a:defRPr sz="1350" b="1"/>
            </a:lvl5pPr>
            <a:lvl6pPr marL="1924012" indent="0">
              <a:buNone/>
              <a:defRPr sz="1350" b="1"/>
            </a:lvl6pPr>
            <a:lvl7pPr marL="2308813" indent="0">
              <a:buNone/>
              <a:defRPr sz="1350" b="1"/>
            </a:lvl7pPr>
            <a:lvl8pPr marL="2693614" indent="0">
              <a:buNone/>
              <a:defRPr sz="1350" b="1"/>
            </a:lvl8pPr>
            <a:lvl9pPr marL="3078415" indent="0">
              <a:buNone/>
              <a:defRPr sz="1350" b="1"/>
            </a:lvl9pPr>
          </a:lstStyle>
          <a:p>
            <a:pPr lvl="0"/>
            <a:r>
              <a:rPr lang="ru-RU"/>
              <a:t>Образец текста</a:t>
            </a:r>
          </a:p>
        </p:txBody>
      </p:sp>
      <p:sp>
        <p:nvSpPr>
          <p:cNvPr id="4" name="Объект 3"/>
          <p:cNvSpPr>
            <a:spLocks noGrp="1"/>
          </p:cNvSpPr>
          <p:nvPr>
            <p:ph sz="half" idx="2"/>
          </p:nvPr>
        </p:nvSpPr>
        <p:spPr>
          <a:xfrm>
            <a:off x="534143" y="2397885"/>
            <a:ext cx="4723717" cy="4354758"/>
          </a:xfrm>
        </p:spPr>
        <p:txBody>
          <a:bodyPr/>
          <a:lstStyle>
            <a:lvl1pPr>
              <a:defRPr sz="2024"/>
            </a:lvl1pPr>
            <a:lvl2pPr>
              <a:defRPr sz="1687"/>
            </a:lvl2pPr>
            <a:lvl3pPr>
              <a:defRPr sz="1575"/>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432087" y="1692651"/>
            <a:ext cx="4725611" cy="705261"/>
          </a:xfrm>
        </p:spPr>
        <p:txBody>
          <a:bodyPr anchor="b"/>
          <a:lstStyle>
            <a:lvl1pPr marL="0" indent="0">
              <a:buNone/>
              <a:defRPr sz="2024" b="1"/>
            </a:lvl1pPr>
            <a:lvl2pPr marL="384801" indent="0">
              <a:buNone/>
              <a:defRPr sz="1687" b="1"/>
            </a:lvl2pPr>
            <a:lvl3pPr marL="769602" indent="0">
              <a:buNone/>
              <a:defRPr sz="1575" b="1"/>
            </a:lvl3pPr>
            <a:lvl4pPr marL="1154406" indent="0">
              <a:buNone/>
              <a:defRPr sz="1350" b="1"/>
            </a:lvl4pPr>
            <a:lvl5pPr marL="1539209" indent="0">
              <a:buNone/>
              <a:defRPr sz="1350" b="1"/>
            </a:lvl5pPr>
            <a:lvl6pPr marL="1924012" indent="0">
              <a:buNone/>
              <a:defRPr sz="1350" b="1"/>
            </a:lvl6pPr>
            <a:lvl7pPr marL="2308813" indent="0">
              <a:buNone/>
              <a:defRPr sz="1350" b="1"/>
            </a:lvl7pPr>
            <a:lvl8pPr marL="2693614" indent="0">
              <a:buNone/>
              <a:defRPr sz="1350" b="1"/>
            </a:lvl8pPr>
            <a:lvl9pPr marL="3078415" indent="0">
              <a:buNone/>
              <a:defRPr sz="1350" b="1"/>
            </a:lvl9pPr>
          </a:lstStyle>
          <a:p>
            <a:pPr lvl="0"/>
            <a:r>
              <a:rPr lang="ru-RU"/>
              <a:t>Образец текста</a:t>
            </a:r>
          </a:p>
        </p:txBody>
      </p:sp>
      <p:sp>
        <p:nvSpPr>
          <p:cNvPr id="6" name="Объект 5"/>
          <p:cNvSpPr>
            <a:spLocks noGrp="1"/>
          </p:cNvSpPr>
          <p:nvPr>
            <p:ph sz="quarter" idx="4"/>
          </p:nvPr>
        </p:nvSpPr>
        <p:spPr>
          <a:xfrm>
            <a:off x="5432087" y="2397885"/>
            <a:ext cx="4725611" cy="4354758"/>
          </a:xfrm>
        </p:spPr>
        <p:txBody>
          <a:bodyPr/>
          <a:lstStyle>
            <a:lvl1pPr>
              <a:defRPr sz="2024"/>
            </a:lvl1pPr>
            <a:lvl2pPr>
              <a:defRPr sz="1687"/>
            </a:lvl2pPr>
            <a:lvl3pPr>
              <a:defRPr sz="1575"/>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8" name="Rectangle 280"/>
          <p:cNvSpPr>
            <a:spLocks noGrp="1" noChangeArrowheads="1"/>
          </p:cNvSpPr>
          <p:nvPr>
            <p:ph type="sldNum" sz="quarter" idx="10"/>
            <p:custDataLst>
              <p:tags r:id="rId1"/>
            </p:custDataLst>
          </p:nvPr>
        </p:nvSpPr>
        <p:spPr>
          <a:xfrm>
            <a:off x="10025064" y="7238291"/>
            <a:ext cx="403481" cy="229408"/>
          </a:xfrm>
          <a:ln/>
        </p:spPr>
        <p:txBody>
          <a:bodyPr/>
          <a:lstStyle>
            <a:lvl1pPr algn="ctr">
              <a:defRPr sz="1575" b="0" i="0">
                <a:latin typeface="Franklin Gothic Demi" panose="020B0703020102020204" pitchFamily="34" charset="0"/>
              </a:defRPr>
            </a:lvl1pPr>
          </a:lstStyle>
          <a:p>
            <a:pPr>
              <a:defRPr/>
            </a:pPr>
            <a:fld id="{A019386E-7EA0-4753-8DBC-2BD68DB44575}" type="slidenum">
              <a:rPr lang="ru-RU" smtClean="0"/>
              <a:pPr>
                <a:defRPr/>
              </a:pPr>
              <a:t>‹#›</a:t>
            </a:fld>
            <a:r>
              <a:rPr lang="ru-RU"/>
              <a:t> </a:t>
            </a:r>
            <a:endParaRPr lang="ru-RU" dirty="0"/>
          </a:p>
        </p:txBody>
      </p:sp>
    </p:spTree>
    <p:extLst>
      <p:ext uri="{BB962C8B-B14F-4D97-AF65-F5344CB8AC3E}">
        <p14:creationId xmlns:p14="http://schemas.microsoft.com/office/powerpoint/2010/main" val="328549855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4" name="Rectangle 280"/>
          <p:cNvSpPr>
            <a:spLocks noGrp="1" noChangeArrowheads="1"/>
          </p:cNvSpPr>
          <p:nvPr>
            <p:ph type="sldNum" sz="quarter" idx="10"/>
            <p:custDataLst>
              <p:tags r:id="rId1"/>
            </p:custDataLst>
          </p:nvPr>
        </p:nvSpPr>
        <p:spPr>
          <a:xfrm>
            <a:off x="10025064" y="7238291"/>
            <a:ext cx="403481" cy="229408"/>
          </a:xfrm>
          <a:ln/>
        </p:spPr>
        <p:txBody>
          <a:bodyPr/>
          <a:lstStyle>
            <a:lvl1pPr algn="ctr">
              <a:defRPr sz="1575" b="0" i="0">
                <a:latin typeface="Franklin Gothic Demi" panose="020B0703020102020204" pitchFamily="34" charset="0"/>
              </a:defRPr>
            </a:lvl1pPr>
          </a:lstStyle>
          <a:p>
            <a:pPr>
              <a:defRPr/>
            </a:pPr>
            <a:fld id="{A019386E-7EA0-4753-8DBC-2BD68DB44575}" type="slidenum">
              <a:rPr lang="ru-RU" smtClean="0"/>
              <a:pPr>
                <a:defRPr/>
              </a:pPr>
              <a:t>‹#›</a:t>
            </a:fld>
            <a:r>
              <a:rPr lang="ru-RU"/>
              <a:t> </a:t>
            </a:r>
            <a:endParaRPr lang="ru-RU" dirty="0"/>
          </a:p>
        </p:txBody>
      </p:sp>
    </p:spTree>
    <p:extLst>
      <p:ext uri="{BB962C8B-B14F-4D97-AF65-F5344CB8AC3E}">
        <p14:creationId xmlns:p14="http://schemas.microsoft.com/office/powerpoint/2010/main" val="131851163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3" name="Rectangle 280"/>
          <p:cNvSpPr>
            <a:spLocks noGrp="1" noChangeArrowheads="1"/>
          </p:cNvSpPr>
          <p:nvPr>
            <p:ph type="sldNum" sz="quarter" idx="10"/>
            <p:custDataLst>
              <p:tags r:id="rId1"/>
            </p:custDataLst>
          </p:nvPr>
        </p:nvSpPr>
        <p:spPr>
          <a:xfrm>
            <a:off x="10025064" y="7238291"/>
            <a:ext cx="403481" cy="229408"/>
          </a:xfrm>
          <a:ln/>
        </p:spPr>
        <p:txBody>
          <a:bodyPr/>
          <a:lstStyle>
            <a:lvl1pPr algn="ctr">
              <a:defRPr sz="1575" b="0" i="0">
                <a:latin typeface="Franklin Gothic Demi" panose="020B0703020102020204" pitchFamily="34" charset="0"/>
              </a:defRPr>
            </a:lvl1pPr>
          </a:lstStyle>
          <a:p>
            <a:pPr>
              <a:defRPr/>
            </a:pPr>
            <a:fld id="{A019386E-7EA0-4753-8DBC-2BD68DB44575}" type="slidenum">
              <a:rPr lang="ru-RU" smtClean="0"/>
              <a:pPr>
                <a:defRPr/>
              </a:pPr>
              <a:t>‹#›</a:t>
            </a:fld>
            <a:r>
              <a:rPr lang="ru-RU"/>
              <a:t> </a:t>
            </a:r>
            <a:endParaRPr lang="ru-RU" dirty="0"/>
          </a:p>
        </p:txBody>
      </p:sp>
    </p:spTree>
    <p:extLst>
      <p:ext uri="{BB962C8B-B14F-4D97-AF65-F5344CB8AC3E}">
        <p14:creationId xmlns:p14="http://schemas.microsoft.com/office/powerpoint/2010/main" val="278690403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41" y="1322332"/>
            <a:ext cx="3517220" cy="259618"/>
          </a:xfrm>
        </p:spPr>
        <p:txBody>
          <a:bodyPr/>
          <a:lstStyle>
            <a:lvl1pPr algn="l">
              <a:defRPr sz="1687" b="1"/>
            </a:lvl1pPr>
          </a:lstStyle>
          <a:p>
            <a:r>
              <a:rPr lang="ru-RU"/>
              <a:t>Образец заголовка</a:t>
            </a:r>
          </a:p>
        </p:txBody>
      </p:sp>
      <p:sp>
        <p:nvSpPr>
          <p:cNvPr id="3" name="Объект 2"/>
          <p:cNvSpPr>
            <a:spLocks noGrp="1"/>
          </p:cNvSpPr>
          <p:nvPr>
            <p:ph idx="1"/>
          </p:nvPr>
        </p:nvSpPr>
        <p:spPr>
          <a:xfrm>
            <a:off x="4180131" y="301753"/>
            <a:ext cx="5977566" cy="6450898"/>
          </a:xfrm>
        </p:spPr>
        <p:txBody>
          <a:bodyPr/>
          <a:lstStyle>
            <a:lvl1pPr>
              <a:defRPr sz="2699"/>
            </a:lvl1pPr>
            <a:lvl2pPr>
              <a:defRPr sz="2362"/>
            </a:lvl2pPr>
            <a:lvl3pPr>
              <a:defRPr sz="2024"/>
            </a:lvl3pPr>
            <a:lvl4pPr>
              <a:defRPr sz="1687"/>
            </a:lvl4pPr>
            <a:lvl5pPr>
              <a:defRPr sz="1687"/>
            </a:lvl5pPr>
            <a:lvl6pPr>
              <a:defRPr sz="1687"/>
            </a:lvl6pPr>
            <a:lvl7pPr>
              <a:defRPr sz="1687"/>
            </a:lvl7pPr>
            <a:lvl8pPr>
              <a:defRPr sz="1687"/>
            </a:lvl8pPr>
            <a:lvl9pPr>
              <a:defRPr sz="168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534141" y="1581926"/>
            <a:ext cx="3517220" cy="5170718"/>
          </a:xfrm>
        </p:spPr>
        <p:txBody>
          <a:bodyPr/>
          <a:lstStyle>
            <a:lvl1pPr marL="0" indent="0">
              <a:buNone/>
              <a:defRPr sz="1237"/>
            </a:lvl1pPr>
            <a:lvl2pPr marL="384801" indent="0">
              <a:buNone/>
              <a:defRPr sz="1012"/>
            </a:lvl2pPr>
            <a:lvl3pPr marL="769602" indent="0">
              <a:buNone/>
              <a:defRPr sz="900"/>
            </a:lvl3pPr>
            <a:lvl4pPr marL="1154406" indent="0">
              <a:buNone/>
              <a:defRPr sz="787"/>
            </a:lvl4pPr>
            <a:lvl5pPr marL="1539209" indent="0">
              <a:buNone/>
              <a:defRPr sz="787"/>
            </a:lvl5pPr>
            <a:lvl6pPr marL="1924012" indent="0">
              <a:buNone/>
              <a:defRPr sz="787"/>
            </a:lvl6pPr>
            <a:lvl7pPr marL="2308813" indent="0">
              <a:buNone/>
              <a:defRPr sz="787"/>
            </a:lvl7pPr>
            <a:lvl8pPr marL="2693614" indent="0">
              <a:buNone/>
              <a:defRPr sz="787"/>
            </a:lvl8pPr>
            <a:lvl9pPr marL="3078415" indent="0">
              <a:buNone/>
              <a:defRPr sz="787"/>
            </a:lvl9pPr>
          </a:lstStyle>
          <a:p>
            <a:pPr lvl="0"/>
            <a:r>
              <a:rPr lang="ru-RU"/>
              <a:t>Образец текста</a:t>
            </a:r>
          </a:p>
        </p:txBody>
      </p:sp>
      <p:sp>
        <p:nvSpPr>
          <p:cNvPr id="6" name="Rectangle 280"/>
          <p:cNvSpPr>
            <a:spLocks noGrp="1" noChangeArrowheads="1"/>
          </p:cNvSpPr>
          <p:nvPr>
            <p:ph type="sldNum" sz="quarter" idx="10"/>
            <p:custDataLst>
              <p:tags r:id="rId1"/>
            </p:custDataLst>
          </p:nvPr>
        </p:nvSpPr>
        <p:spPr>
          <a:xfrm>
            <a:off x="10025064" y="7238291"/>
            <a:ext cx="403481" cy="229408"/>
          </a:xfrm>
          <a:ln/>
        </p:spPr>
        <p:txBody>
          <a:bodyPr/>
          <a:lstStyle>
            <a:lvl1pPr algn="ctr">
              <a:defRPr sz="1575" b="0" i="0">
                <a:latin typeface="Franklin Gothic Demi" panose="020B0703020102020204" pitchFamily="34" charset="0"/>
              </a:defRPr>
            </a:lvl1pPr>
          </a:lstStyle>
          <a:p>
            <a:pPr>
              <a:defRPr/>
            </a:pPr>
            <a:fld id="{A019386E-7EA0-4753-8DBC-2BD68DB44575}" type="slidenum">
              <a:rPr lang="ru-RU" smtClean="0"/>
              <a:pPr>
                <a:defRPr/>
              </a:pPr>
              <a:t>‹#›</a:t>
            </a:fld>
            <a:r>
              <a:rPr lang="ru-RU"/>
              <a:t> </a:t>
            </a:r>
            <a:endParaRPr lang="ru-RU" dirty="0"/>
          </a:p>
        </p:txBody>
      </p:sp>
    </p:spTree>
    <p:extLst>
      <p:ext uri="{BB962C8B-B14F-4D97-AF65-F5344CB8AC3E}">
        <p14:creationId xmlns:p14="http://schemas.microsoft.com/office/powerpoint/2010/main" val="63341178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4803" y="5657452"/>
            <a:ext cx="6415088" cy="259618"/>
          </a:xfrm>
        </p:spPr>
        <p:txBody>
          <a:bodyPr/>
          <a:lstStyle>
            <a:lvl1pPr algn="l">
              <a:defRPr sz="1687" b="1"/>
            </a:lvl1pPr>
          </a:lstStyle>
          <a:p>
            <a:r>
              <a:rPr lang="ru-RU"/>
              <a:t>Образец заголовка</a:t>
            </a:r>
          </a:p>
        </p:txBody>
      </p:sp>
      <p:sp>
        <p:nvSpPr>
          <p:cNvPr id="3" name="Рисунок 2"/>
          <p:cNvSpPr>
            <a:spLocks noGrp="1"/>
          </p:cNvSpPr>
          <p:nvPr>
            <p:ph type="pic" idx="1"/>
          </p:nvPr>
        </p:nvSpPr>
        <p:spPr>
          <a:xfrm>
            <a:off x="2094803" y="674907"/>
            <a:ext cx="6415088" cy="4536877"/>
          </a:xfrm>
        </p:spPr>
        <p:txBody>
          <a:bodyPr/>
          <a:lstStyle>
            <a:lvl1pPr marL="0" indent="0">
              <a:buNone/>
              <a:defRPr sz="2699"/>
            </a:lvl1pPr>
            <a:lvl2pPr marL="384801" indent="0">
              <a:buNone/>
              <a:defRPr sz="2362"/>
            </a:lvl2pPr>
            <a:lvl3pPr marL="769602" indent="0">
              <a:buNone/>
              <a:defRPr sz="2024"/>
            </a:lvl3pPr>
            <a:lvl4pPr marL="1154406" indent="0">
              <a:buNone/>
              <a:defRPr sz="1687"/>
            </a:lvl4pPr>
            <a:lvl5pPr marL="1539209" indent="0">
              <a:buNone/>
              <a:defRPr sz="1687"/>
            </a:lvl5pPr>
            <a:lvl6pPr marL="1924012" indent="0">
              <a:buNone/>
              <a:defRPr sz="1687"/>
            </a:lvl6pPr>
            <a:lvl7pPr marL="2308813" indent="0">
              <a:buNone/>
              <a:defRPr sz="1687"/>
            </a:lvl7pPr>
            <a:lvl8pPr marL="2693614" indent="0">
              <a:buNone/>
              <a:defRPr sz="1687"/>
            </a:lvl8pPr>
            <a:lvl9pPr marL="3078415" indent="0">
              <a:buNone/>
              <a:defRPr sz="1687"/>
            </a:lvl9pPr>
          </a:lstStyle>
          <a:p>
            <a:pPr lvl="0"/>
            <a:endParaRPr lang="ru-RU" noProof="0"/>
          </a:p>
        </p:txBody>
      </p:sp>
      <p:sp>
        <p:nvSpPr>
          <p:cNvPr id="4" name="Текст 3"/>
          <p:cNvSpPr>
            <a:spLocks noGrp="1"/>
          </p:cNvSpPr>
          <p:nvPr>
            <p:ph type="body" sz="half" idx="2"/>
          </p:nvPr>
        </p:nvSpPr>
        <p:spPr>
          <a:xfrm>
            <a:off x="2094803" y="5917043"/>
            <a:ext cx="6415088" cy="887379"/>
          </a:xfrm>
        </p:spPr>
        <p:txBody>
          <a:bodyPr/>
          <a:lstStyle>
            <a:lvl1pPr marL="0" indent="0">
              <a:buNone/>
              <a:defRPr sz="1237"/>
            </a:lvl1pPr>
            <a:lvl2pPr marL="384801" indent="0">
              <a:buNone/>
              <a:defRPr sz="1012"/>
            </a:lvl2pPr>
            <a:lvl3pPr marL="769602" indent="0">
              <a:buNone/>
              <a:defRPr sz="900"/>
            </a:lvl3pPr>
            <a:lvl4pPr marL="1154406" indent="0">
              <a:buNone/>
              <a:defRPr sz="787"/>
            </a:lvl4pPr>
            <a:lvl5pPr marL="1539209" indent="0">
              <a:buNone/>
              <a:defRPr sz="787"/>
            </a:lvl5pPr>
            <a:lvl6pPr marL="1924012" indent="0">
              <a:buNone/>
              <a:defRPr sz="787"/>
            </a:lvl6pPr>
            <a:lvl7pPr marL="2308813" indent="0">
              <a:buNone/>
              <a:defRPr sz="787"/>
            </a:lvl7pPr>
            <a:lvl8pPr marL="2693614" indent="0">
              <a:buNone/>
              <a:defRPr sz="787"/>
            </a:lvl8pPr>
            <a:lvl9pPr marL="3078415" indent="0">
              <a:buNone/>
              <a:defRPr sz="787"/>
            </a:lvl9pPr>
          </a:lstStyle>
          <a:p>
            <a:pPr lvl="0"/>
            <a:r>
              <a:rPr lang="ru-RU"/>
              <a:t>Образец текста</a:t>
            </a:r>
          </a:p>
        </p:txBody>
      </p:sp>
      <p:sp>
        <p:nvSpPr>
          <p:cNvPr id="6" name="Rectangle 280"/>
          <p:cNvSpPr>
            <a:spLocks noGrp="1" noChangeArrowheads="1"/>
          </p:cNvSpPr>
          <p:nvPr>
            <p:ph type="sldNum" sz="quarter" idx="10"/>
            <p:custDataLst>
              <p:tags r:id="rId1"/>
            </p:custDataLst>
          </p:nvPr>
        </p:nvSpPr>
        <p:spPr>
          <a:xfrm>
            <a:off x="10025064" y="7238291"/>
            <a:ext cx="403481" cy="229408"/>
          </a:xfrm>
          <a:ln/>
        </p:spPr>
        <p:txBody>
          <a:bodyPr/>
          <a:lstStyle>
            <a:lvl1pPr algn="ctr">
              <a:defRPr sz="1575" b="0" i="0">
                <a:latin typeface="Franklin Gothic Demi" panose="020B0703020102020204" pitchFamily="34" charset="0"/>
              </a:defRPr>
            </a:lvl1pPr>
          </a:lstStyle>
          <a:p>
            <a:pPr>
              <a:defRPr/>
            </a:pPr>
            <a:fld id="{A019386E-7EA0-4753-8DBC-2BD68DB44575}" type="slidenum">
              <a:rPr lang="ru-RU" smtClean="0"/>
              <a:pPr>
                <a:defRPr/>
              </a:pPr>
              <a:t>‹#›</a:t>
            </a:fld>
            <a:r>
              <a:rPr lang="ru-RU"/>
              <a:t> </a:t>
            </a:r>
            <a:endParaRPr lang="ru-RU" dirty="0"/>
          </a:p>
        </p:txBody>
      </p:sp>
    </p:spTree>
    <p:extLst>
      <p:ext uri="{BB962C8B-B14F-4D97-AF65-F5344CB8AC3E}">
        <p14:creationId xmlns:p14="http://schemas.microsoft.com/office/powerpoint/2010/main" val="344301954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280"/>
          <p:cNvSpPr>
            <a:spLocks noGrp="1" noChangeArrowheads="1"/>
          </p:cNvSpPr>
          <p:nvPr>
            <p:ph type="sldNum" sz="quarter" idx="10"/>
            <p:custDataLst>
              <p:tags r:id="rId1"/>
            </p:custDataLst>
          </p:nvPr>
        </p:nvSpPr>
        <p:spPr>
          <a:xfrm>
            <a:off x="10025064" y="7238291"/>
            <a:ext cx="403481" cy="229408"/>
          </a:xfrm>
          <a:ln/>
        </p:spPr>
        <p:txBody>
          <a:bodyPr/>
          <a:lstStyle>
            <a:lvl1pPr algn="ctr">
              <a:defRPr sz="1575" b="0" i="0">
                <a:latin typeface="Franklin Gothic Demi" panose="020B0703020102020204" pitchFamily="34" charset="0"/>
              </a:defRPr>
            </a:lvl1pPr>
          </a:lstStyle>
          <a:p>
            <a:pPr>
              <a:defRPr/>
            </a:pPr>
            <a:fld id="{A019386E-7EA0-4753-8DBC-2BD68DB44575}" type="slidenum">
              <a:rPr lang="ru-RU" smtClean="0"/>
              <a:pPr>
                <a:defRPr/>
              </a:pPr>
              <a:t>‹#›</a:t>
            </a:fld>
            <a:r>
              <a:rPr lang="ru-RU"/>
              <a:t> </a:t>
            </a:r>
            <a:endParaRPr lang="ru-RU" dirty="0"/>
          </a:p>
        </p:txBody>
      </p:sp>
    </p:spTree>
    <p:extLst>
      <p:ext uri="{BB962C8B-B14F-4D97-AF65-F5344CB8AC3E}">
        <p14:creationId xmlns:p14="http://schemas.microsoft.com/office/powerpoint/2010/main" val="257531420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31035" y="474962"/>
            <a:ext cx="224998" cy="3281692"/>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187537" y="474962"/>
            <a:ext cx="6761695" cy="3281692"/>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280"/>
          <p:cNvSpPr>
            <a:spLocks noGrp="1" noChangeArrowheads="1"/>
          </p:cNvSpPr>
          <p:nvPr>
            <p:ph type="sldNum" sz="quarter" idx="10"/>
            <p:custDataLst>
              <p:tags r:id="rId1"/>
            </p:custDataLst>
          </p:nvPr>
        </p:nvSpPr>
        <p:spPr>
          <a:xfrm>
            <a:off x="10025064" y="7238291"/>
            <a:ext cx="403481" cy="229408"/>
          </a:xfrm>
          <a:ln/>
        </p:spPr>
        <p:txBody>
          <a:bodyPr/>
          <a:lstStyle>
            <a:lvl1pPr algn="ctr">
              <a:defRPr sz="1575" b="0" i="0">
                <a:latin typeface="Franklin Gothic Demi" panose="020B0703020102020204" pitchFamily="34" charset="0"/>
              </a:defRPr>
            </a:lvl1pPr>
          </a:lstStyle>
          <a:p>
            <a:pPr>
              <a:defRPr/>
            </a:pPr>
            <a:fld id="{A019386E-7EA0-4753-8DBC-2BD68DB44575}" type="slidenum">
              <a:rPr lang="ru-RU" smtClean="0"/>
              <a:pPr>
                <a:defRPr/>
              </a:pPr>
              <a:t>‹#›</a:t>
            </a:fld>
            <a:r>
              <a:rPr lang="ru-RU"/>
              <a:t> </a:t>
            </a:r>
            <a:endParaRPr lang="ru-RU" dirty="0"/>
          </a:p>
        </p:txBody>
      </p:sp>
    </p:spTree>
    <p:extLst>
      <p:ext uri="{BB962C8B-B14F-4D97-AF65-F5344CB8AC3E}">
        <p14:creationId xmlns:p14="http://schemas.microsoft.com/office/powerpoint/2010/main" val="6464882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17" y="1235770"/>
            <a:ext cx="3517219" cy="346158"/>
          </a:xfrm>
        </p:spPr>
        <p:txBody>
          <a:bodyPr/>
          <a:lstStyle>
            <a:lvl1pPr algn="l">
              <a:defRPr sz="2249" b="1"/>
            </a:lvl1pPr>
          </a:lstStyle>
          <a:p>
            <a:r>
              <a:rPr lang="ru-RU"/>
              <a:t>Образец заголовка</a:t>
            </a:r>
          </a:p>
        </p:txBody>
      </p:sp>
      <p:sp>
        <p:nvSpPr>
          <p:cNvPr id="3" name="Объект 2"/>
          <p:cNvSpPr>
            <a:spLocks noGrp="1"/>
          </p:cNvSpPr>
          <p:nvPr>
            <p:ph idx="1"/>
          </p:nvPr>
        </p:nvSpPr>
        <p:spPr>
          <a:xfrm>
            <a:off x="4180130" y="301753"/>
            <a:ext cx="5977566" cy="6450898"/>
          </a:xfrm>
        </p:spPr>
        <p:txBody>
          <a:bodyPr/>
          <a:lstStyle>
            <a:lvl1pPr>
              <a:defRPr sz="3599"/>
            </a:lvl1pPr>
            <a:lvl2pPr>
              <a:defRPr sz="3149"/>
            </a:lvl2pPr>
            <a:lvl3pPr>
              <a:defRPr sz="2699"/>
            </a:lvl3pPr>
            <a:lvl4pPr>
              <a:defRPr sz="2249"/>
            </a:lvl4pPr>
            <a:lvl5pPr>
              <a:defRPr sz="2249"/>
            </a:lvl5pPr>
            <a:lvl6pPr>
              <a:defRPr sz="2249"/>
            </a:lvl6pPr>
            <a:lvl7pPr>
              <a:defRPr sz="2249"/>
            </a:lvl7pPr>
            <a:lvl8pPr>
              <a:defRPr sz="2249"/>
            </a:lvl8pPr>
            <a:lvl9pPr>
              <a:defRPr sz="2249"/>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534117" y="1581925"/>
            <a:ext cx="3517219" cy="5170718"/>
          </a:xfrm>
        </p:spPr>
        <p:txBody>
          <a:bodyPr/>
          <a:lstStyle>
            <a:lvl1pPr marL="0" indent="0">
              <a:buNone/>
              <a:defRPr sz="1575"/>
            </a:lvl1pPr>
            <a:lvl2pPr marL="513111" indent="0">
              <a:buNone/>
              <a:defRPr sz="1350"/>
            </a:lvl2pPr>
            <a:lvl3pPr marL="1026248" indent="0">
              <a:buNone/>
              <a:defRPr sz="1125"/>
            </a:lvl3pPr>
            <a:lvl4pPr marL="1539372" indent="0">
              <a:buNone/>
              <a:defRPr sz="1012"/>
            </a:lvl4pPr>
            <a:lvl5pPr marL="2052495" indent="0">
              <a:buNone/>
              <a:defRPr sz="1012"/>
            </a:lvl5pPr>
            <a:lvl6pPr marL="2565618" indent="0">
              <a:buNone/>
              <a:defRPr sz="1012"/>
            </a:lvl6pPr>
            <a:lvl7pPr marL="3078741" indent="0">
              <a:buNone/>
              <a:defRPr sz="1012"/>
            </a:lvl7pPr>
            <a:lvl8pPr marL="3591864" indent="0">
              <a:buNone/>
              <a:defRPr sz="1012"/>
            </a:lvl8pPr>
            <a:lvl9pPr marL="4104991" indent="0">
              <a:buNone/>
              <a:defRPr sz="1012"/>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AEFDFA1E-82AA-4AA0-9E5C-CD2F0F506892}" type="slidenum">
              <a:rPr lang="ru-RU"/>
              <a:pPr>
                <a:defRPr/>
              </a:pPr>
              <a:t>‹#›</a:t>
            </a:fld>
            <a:r>
              <a:rPr lang="ru-RU"/>
              <a:t> </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1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nvPr>
        </p:nvGraphicFramePr>
        <p:xfrm>
          <a:off x="1395" y="1775"/>
          <a:ext cx="1391" cy="1749"/>
        </p:xfrm>
        <a:graphic>
          <a:graphicData uri="http://schemas.openxmlformats.org/presentationml/2006/ole">
            <mc:AlternateContent xmlns:mc="http://schemas.openxmlformats.org/markup-compatibility/2006">
              <mc:Choice xmlns:v="urn:schemas-microsoft-com:vml" Requires="v">
                <p:oleObj spid="_x0000_s2780826" name="think-cell Slide" r:id="rId5" imgW="594" imgH="595" progId="TCLayout.ActiveDocument.1">
                  <p:embed/>
                </p:oleObj>
              </mc:Choice>
              <mc:Fallback>
                <p:oleObj name="think-cell Slide" r:id="rId5" imgW="594" imgH="595" progId="TCLayout.ActiveDocument.1">
                  <p:embed/>
                  <p:pic>
                    <p:nvPicPr>
                      <p:cNvPr id="3" name="Object 2" hidden="1"/>
                      <p:cNvPicPr/>
                      <p:nvPr/>
                    </p:nvPicPr>
                    <p:blipFill>
                      <a:blip r:embed="rId6"/>
                      <a:stretch>
                        <a:fillRect/>
                      </a:stretch>
                    </p:blipFill>
                    <p:spPr>
                      <a:xfrm>
                        <a:off x="1395" y="1775"/>
                        <a:ext cx="1391" cy="1749"/>
                      </a:xfrm>
                      <a:prstGeom prst="rect">
                        <a:avLst/>
                      </a:prstGeom>
                    </p:spPr>
                  </p:pic>
                </p:oleObj>
              </mc:Fallback>
            </mc:AlternateContent>
          </a:graphicData>
        </a:graphic>
      </p:graphicFrame>
      <p:sp>
        <p:nvSpPr>
          <p:cNvPr id="8" name="Textplatzhalter 2"/>
          <p:cNvSpPr>
            <a:spLocks noGrp="1"/>
          </p:cNvSpPr>
          <p:nvPr>
            <p:ph type="body" idx="1" hasCustomPrompt="1"/>
          </p:nvPr>
        </p:nvSpPr>
        <p:spPr>
          <a:xfrm>
            <a:off x="455914" y="803217"/>
            <a:ext cx="9782856" cy="675470"/>
          </a:xfrm>
          <a:prstGeom prst="rect">
            <a:avLst/>
          </a:prstGeom>
          <a:noFill/>
        </p:spPr>
        <p:txBody>
          <a:bodyPr anchor="t"/>
          <a:lstStyle>
            <a:lvl1pPr marL="0" marR="0" indent="0" algn="l" defTabSz="829097" rtl="0" eaLnBrk="1" fontAlgn="auto" latinLnBrk="0" hangingPunct="1">
              <a:lnSpc>
                <a:spcPct val="100000"/>
              </a:lnSpc>
              <a:spcBef>
                <a:spcPts val="0"/>
              </a:spcBef>
              <a:spcAft>
                <a:spcPts val="0"/>
              </a:spcAft>
              <a:buClr>
                <a:schemeClr val="tx2"/>
              </a:buClr>
              <a:buSzTx/>
              <a:buFontTx/>
              <a:buNone/>
              <a:tabLst/>
              <a:defRPr lang="en-GB" sz="1687" b="0" kern="1200" dirty="0" smtClean="0">
                <a:solidFill>
                  <a:srgbClr val="575757"/>
                </a:solidFill>
                <a:latin typeface="+mn-lt"/>
                <a:ea typeface="+mn-ea"/>
                <a:cs typeface="+mn-cs"/>
              </a:defRPr>
            </a:lvl1pPr>
            <a:lvl2pPr marL="377147" indent="0">
              <a:buNone/>
              <a:defRPr sz="1687" b="1"/>
            </a:lvl2pPr>
            <a:lvl3pPr marL="754290" indent="0">
              <a:buNone/>
              <a:defRPr sz="1462" b="1"/>
            </a:lvl3pPr>
            <a:lvl4pPr marL="1131438" indent="0">
              <a:buNone/>
              <a:defRPr sz="1350" b="1"/>
            </a:lvl4pPr>
            <a:lvl5pPr marL="1508584" indent="0">
              <a:buNone/>
              <a:defRPr sz="1350" b="1"/>
            </a:lvl5pPr>
            <a:lvl6pPr marL="1885731" indent="0">
              <a:buNone/>
              <a:defRPr sz="1350" b="1"/>
            </a:lvl6pPr>
            <a:lvl7pPr marL="2262878" indent="0">
              <a:buNone/>
              <a:defRPr sz="1350" b="1"/>
            </a:lvl7pPr>
            <a:lvl8pPr marL="2640024" indent="0">
              <a:buNone/>
              <a:defRPr sz="1350" b="1"/>
            </a:lvl8pPr>
            <a:lvl9pPr marL="3017169" indent="0">
              <a:buNone/>
              <a:defRPr sz="1350" b="1"/>
            </a:lvl9pPr>
          </a:lstStyle>
          <a:p>
            <a:pPr marL="0" lvl="0" indent="0" algn="l" defTabSz="829097" rtl="0" eaLnBrk="1" latinLnBrk="0" hangingPunct="1">
              <a:lnSpc>
                <a:spcPct val="100000"/>
              </a:lnSpc>
              <a:spcBef>
                <a:spcPts val="0"/>
              </a:spcBef>
              <a:buClr>
                <a:schemeClr val="tx2"/>
              </a:buClr>
              <a:buFontTx/>
              <a:buNone/>
            </a:pPr>
            <a:r>
              <a:rPr lang="en-US" dirty="0"/>
              <a:t>Click here to enter slide message</a:t>
            </a:r>
          </a:p>
        </p:txBody>
      </p:sp>
      <p:sp>
        <p:nvSpPr>
          <p:cNvPr id="9" name="Fußzeilenplatzhalter 7"/>
          <p:cNvSpPr txBox="1">
            <a:spLocks/>
          </p:cNvSpPr>
          <p:nvPr/>
        </p:nvSpPr>
        <p:spPr>
          <a:xfrm>
            <a:off x="448277" y="7182040"/>
            <a:ext cx="1890558" cy="169713"/>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290"/>
            <a:r>
              <a:rPr lang="en-US" sz="675" dirty="0">
                <a:solidFill>
                  <a:schemeClr val="tx1"/>
                </a:solidFill>
              </a:rPr>
              <a:t>© 2017 Deloitte Consulting LLC</a:t>
            </a:r>
          </a:p>
        </p:txBody>
      </p:sp>
      <p:sp>
        <p:nvSpPr>
          <p:cNvPr id="4" name="Title 3"/>
          <p:cNvSpPr>
            <a:spLocks noGrp="1"/>
          </p:cNvSpPr>
          <p:nvPr>
            <p:ph type="title"/>
          </p:nvPr>
        </p:nvSpPr>
        <p:spPr>
          <a:xfrm>
            <a:off x="455914" y="451798"/>
            <a:ext cx="9782856" cy="225003"/>
          </a:xfrm>
        </p:spPr>
        <p:txBody>
          <a:bodyPr/>
          <a:lstStyle/>
          <a:p>
            <a:r>
              <a:rPr lang="en-US" dirty="0"/>
              <a:t>Click to edit Master title style</a:t>
            </a:r>
          </a:p>
        </p:txBody>
      </p:sp>
      <p:sp>
        <p:nvSpPr>
          <p:cNvPr id="6" name="Content Placeholder 5"/>
          <p:cNvSpPr>
            <a:spLocks noGrp="1"/>
          </p:cNvSpPr>
          <p:nvPr>
            <p:ph sz="quarter" idx="10" hasCustomPrompt="1"/>
          </p:nvPr>
        </p:nvSpPr>
        <p:spPr>
          <a:xfrm>
            <a:off x="455917" y="1640685"/>
            <a:ext cx="9782731" cy="234140"/>
          </a:xfrm>
        </p:spPr>
        <p:txBody>
          <a:bodyPr/>
          <a:lstStyle>
            <a:lvl1pPr>
              <a:defRPr sz="1125" b="1"/>
            </a:lvl1pPr>
            <a:lvl2pPr>
              <a:defRPr sz="1012"/>
            </a:lvl2pPr>
            <a:lvl3pPr>
              <a:defRPr sz="1012"/>
            </a:lvl3pPr>
            <a:lvl4pPr>
              <a:defRPr sz="1012"/>
            </a:lvl4pPr>
            <a:lvl5pPr>
              <a:defRPr sz="1012"/>
            </a:lvl5pPr>
          </a:lstStyle>
          <a:p>
            <a:pPr lvl="0"/>
            <a:r>
              <a:rPr lang="en-US" dirty="0"/>
              <a:t>Click to add subtitle</a:t>
            </a:r>
          </a:p>
        </p:txBody>
      </p:sp>
      <p:sp>
        <p:nvSpPr>
          <p:cNvPr id="13" name="Rectangle 280"/>
          <p:cNvSpPr>
            <a:spLocks noGrp="1" noChangeArrowheads="1"/>
          </p:cNvSpPr>
          <p:nvPr>
            <p:ph type="sldNum" sz="quarter" idx="11"/>
            <p:custDataLst>
              <p:tags r:id="rId3"/>
            </p:custDataLst>
          </p:nvPr>
        </p:nvSpPr>
        <p:spPr>
          <a:xfrm>
            <a:off x="10025064" y="7238291"/>
            <a:ext cx="403481" cy="229408"/>
          </a:xfrm>
          <a:ln/>
        </p:spPr>
        <p:txBody>
          <a:bodyPr/>
          <a:lstStyle>
            <a:lvl1pPr algn="ctr">
              <a:defRPr sz="1575" b="0" i="0">
                <a:latin typeface="Franklin Gothic Demi" panose="020B0703020102020204" pitchFamily="34" charset="0"/>
              </a:defRPr>
            </a:lvl1pPr>
          </a:lstStyle>
          <a:p>
            <a:pPr>
              <a:defRPr/>
            </a:pPr>
            <a:fld id="{A019386E-7EA0-4753-8DBC-2BD68DB44575}" type="slidenum">
              <a:rPr lang="ru-RU" smtClean="0"/>
              <a:pPr>
                <a:defRPr/>
              </a:pPr>
              <a:t>‹#›</a:t>
            </a:fld>
            <a:r>
              <a:rPr lang="ru-RU"/>
              <a:t> </a:t>
            </a:r>
            <a:endParaRPr lang="ru-RU" dirty="0"/>
          </a:p>
        </p:txBody>
      </p:sp>
    </p:spTree>
    <p:extLst>
      <p:ext uri="{BB962C8B-B14F-4D97-AF65-F5344CB8AC3E}">
        <p14:creationId xmlns:p14="http://schemas.microsoft.com/office/powerpoint/2010/main" val="2995988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Disclaimer Client">
    <p:spTree>
      <p:nvGrpSpPr>
        <p:cNvPr id="1" name=""/>
        <p:cNvGrpSpPr/>
        <p:nvPr/>
      </p:nvGrpSpPr>
      <p:grpSpPr>
        <a:xfrm>
          <a:off x="0" y="0"/>
          <a:ext cx="0" cy="0"/>
          <a:chOff x="0" y="0"/>
          <a:chExt cx="0" cy="0"/>
        </a:xfrm>
      </p:grpSpPr>
      <p:sp>
        <p:nvSpPr>
          <p:cNvPr id="15" name="Rectangle 280"/>
          <p:cNvSpPr>
            <a:spLocks noGrp="1" noChangeArrowheads="1"/>
          </p:cNvSpPr>
          <p:nvPr>
            <p:ph type="sldNum" sz="quarter" idx="10"/>
            <p:custDataLst>
              <p:tags r:id="rId1"/>
            </p:custDataLst>
          </p:nvPr>
        </p:nvSpPr>
        <p:spPr>
          <a:xfrm>
            <a:off x="10025064" y="7238291"/>
            <a:ext cx="403481" cy="229408"/>
          </a:xfrm>
          <a:ln/>
        </p:spPr>
        <p:txBody>
          <a:bodyPr/>
          <a:lstStyle>
            <a:lvl1pPr algn="ctr">
              <a:defRPr sz="1575" b="0" i="0">
                <a:latin typeface="Franklin Gothic Demi" panose="020B0703020102020204" pitchFamily="34" charset="0"/>
              </a:defRPr>
            </a:lvl1pPr>
          </a:lstStyle>
          <a:p>
            <a:pPr>
              <a:defRPr/>
            </a:pPr>
            <a:fld id="{A019386E-7EA0-4753-8DBC-2BD68DB44575}" type="slidenum">
              <a:rPr lang="ru-RU" smtClean="0"/>
              <a:pPr>
                <a:defRPr/>
              </a:pPr>
              <a:t>‹#›</a:t>
            </a:fld>
            <a:r>
              <a:rPr lang="ru-RU"/>
              <a:t> </a:t>
            </a:r>
            <a:endParaRPr lang="ru-RU" dirty="0"/>
          </a:p>
        </p:txBody>
      </p:sp>
    </p:spTree>
    <p:extLst>
      <p:ext uri="{BB962C8B-B14F-4D97-AF65-F5344CB8AC3E}">
        <p14:creationId xmlns:p14="http://schemas.microsoft.com/office/powerpoint/2010/main" val="56731544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userDrawn="1">
  <p:cSld name="Title white">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0283738"/>
      </p:ext>
    </p:extLst>
  </p:cSld>
  <p:clrMapOvr>
    <a:masterClrMapping/>
  </p:clrMapOvr>
  <p:transition>
    <p:fade/>
  </p:transition>
  <p:extLst mod="1">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Divider with image">
    <p:bg bwMode="gray">
      <p:bgPr>
        <a:solidFill>
          <a:schemeClr val="bg1"/>
        </a:solidFill>
        <a:effectLst/>
      </p:bgPr>
    </p:bg>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extLst/>
          </p:nvPr>
        </p:nvGraphicFramePr>
        <p:xfrm>
          <a:off x="1395" y="1775"/>
          <a:ext cx="1391" cy="1749"/>
        </p:xfrm>
        <a:graphic>
          <a:graphicData uri="http://schemas.openxmlformats.org/presentationml/2006/ole">
            <mc:AlternateContent xmlns:mc="http://schemas.openxmlformats.org/markup-compatibility/2006">
              <mc:Choice xmlns:v="urn:schemas-microsoft-com:vml" Requires="v">
                <p:oleObj spid="_x0000_s2781851" name="think-cell Slide" r:id="rId4" imgW="473" imgH="476" progId="TCLayout.ActiveDocument.1">
                  <p:embed/>
                </p:oleObj>
              </mc:Choice>
              <mc:Fallback>
                <p:oleObj name="think-cell Slide" r:id="rId4" imgW="473" imgH="476" progId="TCLayout.ActiveDocument.1">
                  <p:embed/>
                  <p:pic>
                    <p:nvPicPr>
                      <p:cNvPr id="6" name="Object 5" hidden="1"/>
                      <p:cNvPicPr/>
                      <p:nvPr/>
                    </p:nvPicPr>
                    <p:blipFill>
                      <a:blip r:embed="rId5"/>
                      <a:stretch>
                        <a:fillRect/>
                      </a:stretch>
                    </p:blipFill>
                    <p:spPr>
                      <a:xfrm>
                        <a:off x="1395" y="1775"/>
                        <a:ext cx="1391" cy="1749"/>
                      </a:xfrm>
                      <a:prstGeom prst="rect">
                        <a:avLst/>
                      </a:prstGeom>
                    </p:spPr>
                  </p:pic>
                </p:oleObj>
              </mc:Fallback>
            </mc:AlternateContent>
          </a:graphicData>
        </a:graphic>
      </p:graphicFrame>
    </p:spTree>
    <p:extLst>
      <p:ext uri="{BB962C8B-B14F-4D97-AF65-F5344CB8AC3E}">
        <p14:creationId xmlns:p14="http://schemas.microsoft.com/office/powerpoint/2010/main" val="2257818387"/>
      </p:ext>
    </p:extLst>
  </p:cSld>
  <p:clrMapOvr>
    <a:masterClrMapping/>
  </p:clrMapOvr>
  <p:transition>
    <p:fade/>
  </p:transition>
  <p:extLst mod="1">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36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nvPr>
        </p:nvGraphicFramePr>
        <p:xfrm>
          <a:off x="1395" y="1775"/>
          <a:ext cx="1391" cy="1749"/>
        </p:xfrm>
        <a:graphic>
          <a:graphicData uri="http://schemas.openxmlformats.org/presentationml/2006/ole">
            <mc:AlternateContent xmlns:mc="http://schemas.openxmlformats.org/markup-compatibility/2006">
              <mc:Choice xmlns:v="urn:schemas-microsoft-com:vml" Requires="v">
                <p:oleObj spid="_x0000_s2782875" name="think-cell Slide" r:id="rId4" imgW="594" imgH="595" progId="TCLayout.ActiveDocument.1">
                  <p:embed/>
                </p:oleObj>
              </mc:Choice>
              <mc:Fallback>
                <p:oleObj name="think-cell Slide" r:id="rId4" imgW="594" imgH="595" progId="TCLayout.ActiveDocument.1">
                  <p:embed/>
                  <p:pic>
                    <p:nvPicPr>
                      <p:cNvPr id="3" name="Object 2" hidden="1"/>
                      <p:cNvPicPr/>
                      <p:nvPr/>
                    </p:nvPicPr>
                    <p:blipFill>
                      <a:blip r:embed="rId5"/>
                      <a:stretch>
                        <a:fillRect/>
                      </a:stretch>
                    </p:blipFill>
                    <p:spPr>
                      <a:xfrm>
                        <a:off x="1395" y="1775"/>
                        <a:ext cx="1391" cy="1749"/>
                      </a:xfrm>
                      <a:prstGeom prst="rect">
                        <a:avLst/>
                      </a:prstGeom>
                    </p:spPr>
                  </p:pic>
                </p:oleObj>
              </mc:Fallback>
            </mc:AlternateContent>
          </a:graphicData>
        </a:graphic>
      </p:graphicFrame>
      <p:sp>
        <p:nvSpPr>
          <p:cNvPr id="10" name="Slide Number Placeholder 26"/>
          <p:cNvSpPr>
            <a:spLocks noGrp="1"/>
          </p:cNvSpPr>
          <p:nvPr>
            <p:ph type="sldNum" sz="quarter" idx="4"/>
          </p:nvPr>
        </p:nvSpPr>
        <p:spPr>
          <a:xfrm>
            <a:off x="10054940" y="7197954"/>
            <a:ext cx="183831" cy="103847"/>
          </a:xfrm>
          <a:prstGeom prst="rect">
            <a:avLst/>
          </a:prstGeom>
        </p:spPr>
        <p:txBody>
          <a:bodyPr vert="horz" wrap="square" lIns="0" tIns="0" rIns="0" bIns="0" rtlCol="0" anchor="ctr">
            <a:spAutoFit/>
          </a:bodyPr>
          <a:lstStyle>
            <a:lvl1pPr algn="r">
              <a:defRPr sz="675">
                <a:solidFill>
                  <a:schemeClr val="tx1"/>
                </a:solidFill>
              </a:defRPr>
            </a:lvl1pPr>
          </a:lstStyle>
          <a:p>
            <a:fld id="{E7E69083-84D8-4E59-86E6-37E14A15C756}" type="slidenum">
              <a:rPr lang="en-US" smtClean="0"/>
              <a:pPr/>
              <a:t>‹#›</a:t>
            </a:fld>
            <a:endParaRPr lang="en-US" dirty="0"/>
          </a:p>
        </p:txBody>
      </p:sp>
      <p:sp>
        <p:nvSpPr>
          <p:cNvPr id="12" name="Footer Placeholder 2"/>
          <p:cNvSpPr>
            <a:spLocks noGrp="1"/>
          </p:cNvSpPr>
          <p:nvPr>
            <p:ph type="ftr" sz="quarter" idx="3"/>
          </p:nvPr>
        </p:nvSpPr>
        <p:spPr>
          <a:xfrm>
            <a:off x="6117267" y="7197954"/>
            <a:ext cx="3681603" cy="103847"/>
          </a:xfrm>
          <a:prstGeom prst="rect">
            <a:avLst/>
          </a:prstGeom>
        </p:spPr>
        <p:txBody>
          <a:bodyPr vert="horz" wrap="square" lIns="0" tIns="0" rIns="0" bIns="0" rtlCol="0" anchor="ctr">
            <a:spAutoFit/>
          </a:bodyPr>
          <a:lstStyle>
            <a:lvl1pPr algn="r">
              <a:defRPr sz="675">
                <a:solidFill>
                  <a:schemeClr val="tx1"/>
                </a:solidFill>
              </a:defRPr>
            </a:lvl1pPr>
          </a:lstStyle>
          <a:p>
            <a:endParaRPr lang="en-US" dirty="0"/>
          </a:p>
        </p:txBody>
      </p:sp>
      <p:sp>
        <p:nvSpPr>
          <p:cNvPr id="9" name="Fußzeilenplatzhalter 7"/>
          <p:cNvSpPr txBox="1">
            <a:spLocks/>
          </p:cNvSpPr>
          <p:nvPr/>
        </p:nvSpPr>
        <p:spPr>
          <a:xfrm>
            <a:off x="448277" y="7182040"/>
            <a:ext cx="1890558" cy="169713"/>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290"/>
            <a:r>
              <a:rPr lang="en-US" sz="675" dirty="0">
                <a:solidFill>
                  <a:schemeClr val="tx1"/>
                </a:solidFill>
              </a:rPr>
              <a:t>© 2017 Deloitte Consulting LLC</a:t>
            </a:r>
          </a:p>
        </p:txBody>
      </p:sp>
    </p:spTree>
    <p:extLst>
      <p:ext uri="{BB962C8B-B14F-4D97-AF65-F5344CB8AC3E}">
        <p14:creationId xmlns:p14="http://schemas.microsoft.com/office/powerpoint/2010/main" val="373526054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nvPr>
        </p:nvGraphicFramePr>
        <p:xfrm>
          <a:off x="1395" y="1775"/>
          <a:ext cx="1391" cy="1749"/>
        </p:xfrm>
        <a:graphic>
          <a:graphicData uri="http://schemas.openxmlformats.org/presentationml/2006/ole">
            <mc:AlternateContent xmlns:mc="http://schemas.openxmlformats.org/markup-compatibility/2006">
              <mc:Choice xmlns:v="urn:schemas-microsoft-com:vml" Requires="v">
                <p:oleObj spid="_x0000_s2783898" name="think-cell Slide" r:id="rId4" imgW="352" imgH="353" progId="TCLayout.ActiveDocument.1">
                  <p:embed/>
                </p:oleObj>
              </mc:Choice>
              <mc:Fallback>
                <p:oleObj name="think-cell Slide" r:id="rId4" imgW="352" imgH="353" progId="TCLayout.ActiveDocument.1">
                  <p:embed/>
                  <p:pic>
                    <p:nvPicPr>
                      <p:cNvPr id="2" name="Object 1" hidden="1"/>
                      <p:cNvPicPr/>
                      <p:nvPr/>
                    </p:nvPicPr>
                    <p:blipFill>
                      <a:blip r:embed="rId5"/>
                      <a:stretch>
                        <a:fillRect/>
                      </a:stretch>
                    </p:blipFill>
                    <p:spPr>
                      <a:xfrm>
                        <a:off x="1395" y="1775"/>
                        <a:ext cx="1391" cy="1749"/>
                      </a:xfrm>
                      <a:prstGeom prst="rect">
                        <a:avLst/>
                      </a:prstGeom>
                    </p:spPr>
                  </p:pic>
                </p:oleObj>
              </mc:Fallback>
            </mc:AlternateContent>
          </a:graphicData>
        </a:graphic>
      </p:graphicFrame>
      <p:sp>
        <p:nvSpPr>
          <p:cNvPr id="18" name="Content Placeholder 17"/>
          <p:cNvSpPr>
            <a:spLocks noGrp="1"/>
          </p:cNvSpPr>
          <p:nvPr>
            <p:ph sz="quarter" idx="15" hasCustomPrompt="1"/>
          </p:nvPr>
        </p:nvSpPr>
        <p:spPr>
          <a:xfrm>
            <a:off x="448918" y="1636207"/>
            <a:ext cx="9793974" cy="5318021"/>
          </a:xfrm>
        </p:spPr>
        <p:txBody>
          <a:bodyPr/>
          <a:lstStyle>
            <a:lvl1pPr>
              <a:defRPr/>
            </a:lvl1pPr>
          </a:lstStyle>
          <a:p>
            <a:pPr lvl="0"/>
            <a:r>
              <a:rPr lang="ru-RU" dirty="0" err="1"/>
              <a:t>Click</a:t>
            </a:r>
            <a:r>
              <a:rPr lang="ru-RU" dirty="0"/>
              <a:t> </a:t>
            </a:r>
            <a:r>
              <a:rPr lang="ru-RU" dirty="0" err="1"/>
              <a:t>here</a:t>
            </a:r>
            <a:r>
              <a:rPr lang="ru-RU" dirty="0"/>
              <a:t> </a:t>
            </a:r>
            <a:r>
              <a:rPr lang="ru-RU" dirty="0" err="1"/>
              <a:t>to</a:t>
            </a:r>
            <a:r>
              <a:rPr lang="ru-RU" dirty="0"/>
              <a:t> </a:t>
            </a:r>
            <a:r>
              <a:rPr lang="ru-RU" dirty="0" err="1"/>
              <a:t>enter</a:t>
            </a:r>
            <a:r>
              <a:rPr lang="ru-RU" dirty="0"/>
              <a:t> </a:t>
            </a:r>
            <a:r>
              <a:rPr lang="ru-RU" dirty="0" err="1"/>
              <a:t>text</a:t>
            </a:r>
            <a:endParaRPr lang="ru-RU" dirty="0"/>
          </a:p>
          <a:p>
            <a:pPr lvl="1"/>
            <a:r>
              <a:rPr lang="ru-RU" dirty="0" err="1"/>
              <a:t>Second</a:t>
            </a:r>
            <a:r>
              <a:rPr lang="ru-RU" dirty="0"/>
              <a:t> </a:t>
            </a:r>
            <a:r>
              <a:rPr lang="ru-RU" dirty="0" err="1"/>
              <a:t>level</a:t>
            </a:r>
            <a:endParaRPr lang="ru-RU" dirty="0"/>
          </a:p>
          <a:p>
            <a:pPr lvl="2"/>
            <a:r>
              <a:rPr lang="ru-RU" dirty="0" err="1"/>
              <a:t>Third</a:t>
            </a:r>
            <a:r>
              <a:rPr lang="ru-RU" dirty="0"/>
              <a:t> </a:t>
            </a:r>
            <a:r>
              <a:rPr lang="ru-RU" dirty="0" err="1"/>
              <a:t>level</a:t>
            </a:r>
            <a:endParaRPr lang="ru-RU" dirty="0"/>
          </a:p>
          <a:p>
            <a:pPr lvl="3"/>
            <a:r>
              <a:rPr lang="ru-RU" dirty="0" err="1"/>
              <a:t>Fourth</a:t>
            </a:r>
            <a:r>
              <a:rPr lang="ru-RU" dirty="0"/>
              <a:t> </a:t>
            </a:r>
            <a:r>
              <a:rPr lang="ru-RU" dirty="0" err="1"/>
              <a:t>level</a:t>
            </a:r>
            <a:endParaRPr lang="ru-RU" dirty="0"/>
          </a:p>
          <a:p>
            <a:pPr lvl="4"/>
            <a:r>
              <a:rPr lang="ru-RU" dirty="0" err="1"/>
              <a:t>Fifth</a:t>
            </a:r>
            <a:r>
              <a:rPr lang="ru-RU" dirty="0"/>
              <a:t> </a:t>
            </a:r>
            <a:r>
              <a:rPr lang="ru-RU" dirty="0" err="1"/>
              <a:t>level</a:t>
            </a:r>
            <a:endParaRPr lang="ru-RU" dirty="0"/>
          </a:p>
          <a:p>
            <a:pPr lvl="5"/>
            <a:r>
              <a:rPr lang="ru-RU" dirty="0" err="1"/>
              <a:t>Six</a:t>
            </a:r>
            <a:r>
              <a:rPr lang="ru-RU" dirty="0"/>
              <a:t> </a:t>
            </a:r>
            <a:r>
              <a:rPr lang="ru-RU" dirty="0" err="1"/>
              <a:t>level</a:t>
            </a:r>
            <a:endParaRPr lang="ru-RU" dirty="0"/>
          </a:p>
          <a:p>
            <a:pPr lvl="6"/>
            <a:r>
              <a:rPr lang="ru-RU" noProof="0" dirty="0" err="1"/>
              <a:t>Seventh</a:t>
            </a:r>
            <a:r>
              <a:rPr lang="ru-RU" dirty="0"/>
              <a:t> </a:t>
            </a:r>
            <a:r>
              <a:rPr lang="ru-RU" dirty="0" err="1"/>
              <a:t>level</a:t>
            </a:r>
            <a:endParaRPr lang="ru-RU" dirty="0"/>
          </a:p>
          <a:p>
            <a:pPr lvl="7"/>
            <a:r>
              <a:rPr lang="ru-RU" dirty="0" err="1"/>
              <a:t>Eight</a:t>
            </a:r>
            <a:r>
              <a:rPr lang="ru-RU" dirty="0"/>
              <a:t> </a:t>
            </a:r>
            <a:r>
              <a:rPr lang="ru-RU" dirty="0" err="1"/>
              <a:t>level</a:t>
            </a:r>
            <a:endParaRPr lang="ru-RU" dirty="0"/>
          </a:p>
          <a:p>
            <a:pPr lvl="8"/>
            <a:r>
              <a:rPr lang="ru-RU" dirty="0" err="1"/>
              <a:t>Ninth</a:t>
            </a:r>
            <a:r>
              <a:rPr lang="ru-RU" dirty="0"/>
              <a:t> </a:t>
            </a:r>
            <a:r>
              <a:rPr lang="ru-RU" dirty="0" err="1"/>
              <a:t>level</a:t>
            </a:r>
            <a:endParaRPr lang="ru-RU" dirty="0"/>
          </a:p>
        </p:txBody>
      </p:sp>
      <p:sp>
        <p:nvSpPr>
          <p:cNvPr id="11" name="Textplatzhalter 2"/>
          <p:cNvSpPr>
            <a:spLocks noGrp="1"/>
          </p:cNvSpPr>
          <p:nvPr>
            <p:ph type="body" idx="1" hasCustomPrompt="1"/>
          </p:nvPr>
        </p:nvSpPr>
        <p:spPr>
          <a:xfrm>
            <a:off x="448945" y="803238"/>
            <a:ext cx="9794617" cy="662505"/>
          </a:xfrm>
          <a:prstGeom prst="rect">
            <a:avLst/>
          </a:prstGeom>
          <a:noFill/>
        </p:spPr>
        <p:txBody>
          <a:bodyPr anchor="t"/>
          <a:lstStyle>
            <a:lvl1pPr marL="0" marR="0" indent="0" algn="l" defTabSz="829097" rtl="0" eaLnBrk="1" fontAlgn="auto" latinLnBrk="0" hangingPunct="1">
              <a:lnSpc>
                <a:spcPct val="100000"/>
              </a:lnSpc>
              <a:spcBef>
                <a:spcPts val="0"/>
              </a:spcBef>
              <a:spcAft>
                <a:spcPts val="0"/>
              </a:spcAft>
              <a:buClr>
                <a:schemeClr val="tx2"/>
              </a:buClr>
              <a:buSzTx/>
              <a:buFontTx/>
              <a:buNone/>
              <a:tabLst/>
              <a:defRPr lang="en-GB" sz="1687" b="0" kern="1200" dirty="0" smtClean="0">
                <a:solidFill>
                  <a:srgbClr val="575757"/>
                </a:solidFill>
                <a:latin typeface="+mn-lt"/>
                <a:ea typeface="+mn-ea"/>
                <a:cs typeface="+mn-cs"/>
              </a:defRPr>
            </a:lvl1pPr>
            <a:lvl2pPr marL="377147" indent="0">
              <a:buNone/>
              <a:defRPr sz="1687" b="1"/>
            </a:lvl2pPr>
            <a:lvl3pPr marL="754290" indent="0">
              <a:buNone/>
              <a:defRPr sz="1462" b="1"/>
            </a:lvl3pPr>
            <a:lvl4pPr marL="1131438" indent="0">
              <a:buNone/>
              <a:defRPr sz="1350" b="1"/>
            </a:lvl4pPr>
            <a:lvl5pPr marL="1508584" indent="0">
              <a:buNone/>
              <a:defRPr sz="1350" b="1"/>
            </a:lvl5pPr>
            <a:lvl6pPr marL="1885731" indent="0">
              <a:buNone/>
              <a:defRPr sz="1350" b="1"/>
            </a:lvl6pPr>
            <a:lvl7pPr marL="2262878" indent="0">
              <a:buNone/>
              <a:defRPr sz="1350" b="1"/>
            </a:lvl7pPr>
            <a:lvl8pPr marL="2640024" indent="0">
              <a:buNone/>
              <a:defRPr sz="1350" b="1"/>
            </a:lvl8pPr>
            <a:lvl9pPr marL="3017169" indent="0">
              <a:buNone/>
              <a:defRPr sz="1350" b="1"/>
            </a:lvl9pPr>
          </a:lstStyle>
          <a:p>
            <a:pPr marL="0" lvl="0" indent="0" algn="l" defTabSz="829097" rtl="0" eaLnBrk="1" latinLnBrk="0" hangingPunct="1">
              <a:lnSpc>
                <a:spcPct val="100000"/>
              </a:lnSpc>
              <a:spcBef>
                <a:spcPts val="0"/>
              </a:spcBef>
              <a:buClr>
                <a:schemeClr val="tx2"/>
              </a:buClr>
              <a:buFontTx/>
              <a:buNone/>
            </a:pPr>
            <a:r>
              <a:rPr lang="ru-RU" dirty="0" err="1"/>
              <a:t>Click</a:t>
            </a:r>
            <a:r>
              <a:rPr lang="ru-RU" dirty="0"/>
              <a:t> </a:t>
            </a:r>
            <a:r>
              <a:rPr lang="ru-RU" dirty="0" err="1"/>
              <a:t>here</a:t>
            </a:r>
            <a:r>
              <a:rPr lang="ru-RU" dirty="0"/>
              <a:t> </a:t>
            </a:r>
            <a:r>
              <a:rPr lang="ru-RU" dirty="0" err="1"/>
              <a:t>to</a:t>
            </a:r>
            <a:r>
              <a:rPr lang="ru-RU" dirty="0"/>
              <a:t> </a:t>
            </a:r>
            <a:r>
              <a:rPr lang="ru-RU" dirty="0" err="1"/>
              <a:t>enter</a:t>
            </a:r>
            <a:r>
              <a:rPr lang="ru-RU" dirty="0"/>
              <a:t> </a:t>
            </a:r>
            <a:r>
              <a:rPr lang="ru-RU" dirty="0" err="1"/>
              <a:t>slide</a:t>
            </a:r>
            <a:r>
              <a:rPr lang="ru-RU" dirty="0"/>
              <a:t> </a:t>
            </a:r>
            <a:r>
              <a:rPr lang="ru-RU" dirty="0" err="1"/>
              <a:t>message</a:t>
            </a:r>
            <a:endParaRPr lang="ru-RU" dirty="0"/>
          </a:p>
        </p:txBody>
      </p:sp>
      <p:sp>
        <p:nvSpPr>
          <p:cNvPr id="4" name="Title 3"/>
          <p:cNvSpPr>
            <a:spLocks noGrp="1"/>
          </p:cNvSpPr>
          <p:nvPr>
            <p:ph type="title"/>
          </p:nvPr>
        </p:nvSpPr>
        <p:spPr/>
        <p:txBody>
          <a:bodyPr/>
          <a:lstStyle/>
          <a:p>
            <a:r>
              <a:rPr lang="ru-RU" dirty="0" err="1"/>
              <a:t>Click</a:t>
            </a:r>
            <a:r>
              <a:rPr lang="ru-RU" dirty="0"/>
              <a:t> </a:t>
            </a:r>
            <a:r>
              <a:rPr lang="ru-RU" dirty="0" err="1"/>
              <a:t>to</a:t>
            </a:r>
            <a:r>
              <a:rPr lang="ru-RU" dirty="0"/>
              <a:t> </a:t>
            </a:r>
            <a:r>
              <a:rPr lang="ru-RU" dirty="0" err="1"/>
              <a:t>edit</a:t>
            </a:r>
            <a:r>
              <a:rPr lang="ru-RU" dirty="0"/>
              <a:t> </a:t>
            </a:r>
            <a:r>
              <a:rPr lang="ru-RU" dirty="0" err="1"/>
              <a:t>Master</a:t>
            </a:r>
            <a:r>
              <a:rPr lang="ru-RU" dirty="0"/>
              <a:t> </a:t>
            </a:r>
            <a:r>
              <a:rPr lang="ru-RU" dirty="0" err="1"/>
              <a:t>title</a:t>
            </a:r>
            <a:r>
              <a:rPr lang="ru-RU" dirty="0"/>
              <a:t> </a:t>
            </a:r>
            <a:r>
              <a:rPr lang="ru-RU" dirty="0" err="1"/>
              <a:t>style</a:t>
            </a:r>
            <a:endParaRPr lang="ru-RU" dirty="0"/>
          </a:p>
        </p:txBody>
      </p:sp>
      <p:sp>
        <p:nvSpPr>
          <p:cNvPr id="10" name="Fußzeilenplatzhalter 7"/>
          <p:cNvSpPr txBox="1">
            <a:spLocks/>
          </p:cNvSpPr>
          <p:nvPr/>
        </p:nvSpPr>
        <p:spPr>
          <a:xfrm>
            <a:off x="448277" y="7182040"/>
            <a:ext cx="1890558" cy="169713"/>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290"/>
            <a:r>
              <a:rPr lang="ru-RU" sz="675" dirty="0">
                <a:solidFill>
                  <a:schemeClr val="tx1"/>
                </a:solidFill>
              </a:rPr>
              <a:t>© 2017 Deloitte </a:t>
            </a:r>
            <a:r>
              <a:rPr lang="ru-RU" sz="675" dirty="0" err="1">
                <a:solidFill>
                  <a:schemeClr val="tx1"/>
                </a:solidFill>
              </a:rPr>
              <a:t>Consulting</a:t>
            </a:r>
            <a:r>
              <a:rPr lang="ru-RU" sz="675" dirty="0">
                <a:solidFill>
                  <a:schemeClr val="tx1"/>
                </a:solidFill>
              </a:rPr>
              <a:t> LLC</a:t>
            </a:r>
          </a:p>
        </p:txBody>
      </p:sp>
      <p:sp>
        <p:nvSpPr>
          <p:cNvPr id="13" name="Slide Number Placeholder 26"/>
          <p:cNvSpPr>
            <a:spLocks noGrp="1"/>
          </p:cNvSpPr>
          <p:nvPr>
            <p:ph type="sldNum" sz="quarter" idx="4"/>
          </p:nvPr>
        </p:nvSpPr>
        <p:spPr>
          <a:xfrm>
            <a:off x="10054940" y="7197954"/>
            <a:ext cx="183831" cy="103847"/>
          </a:xfrm>
          <a:prstGeom prst="rect">
            <a:avLst/>
          </a:prstGeom>
        </p:spPr>
        <p:txBody>
          <a:bodyPr vert="horz" wrap="square" lIns="0" tIns="0" rIns="0" bIns="0" rtlCol="0" anchor="ctr">
            <a:spAutoFit/>
          </a:bodyPr>
          <a:lstStyle>
            <a:lvl1pPr algn="r">
              <a:defRPr sz="675">
                <a:solidFill>
                  <a:schemeClr val="tx1"/>
                </a:solidFill>
              </a:defRPr>
            </a:lvl1pPr>
          </a:lstStyle>
          <a:p>
            <a:fld id="{E7E69083-84D8-4E59-86E6-37E14A15C756}" type="slidenum">
              <a:rPr lang="ru-RU" smtClean="0"/>
              <a:pPr/>
              <a:t>‹#›</a:t>
            </a:fld>
            <a:endParaRPr lang="ru-RU" dirty="0"/>
          </a:p>
        </p:txBody>
      </p:sp>
      <p:sp>
        <p:nvSpPr>
          <p:cNvPr id="14" name="Footer Placeholder 2"/>
          <p:cNvSpPr>
            <a:spLocks noGrp="1"/>
          </p:cNvSpPr>
          <p:nvPr>
            <p:ph type="ftr" sz="quarter" idx="3"/>
          </p:nvPr>
        </p:nvSpPr>
        <p:spPr>
          <a:xfrm>
            <a:off x="6117267" y="7197954"/>
            <a:ext cx="3681603" cy="103847"/>
          </a:xfrm>
          <a:prstGeom prst="rect">
            <a:avLst/>
          </a:prstGeom>
        </p:spPr>
        <p:txBody>
          <a:bodyPr vert="horz" wrap="square" lIns="0" tIns="0" rIns="0" bIns="0" rtlCol="0" anchor="ctr">
            <a:spAutoFit/>
          </a:bodyPr>
          <a:lstStyle>
            <a:lvl1pPr algn="r">
              <a:defRPr sz="675">
                <a:solidFill>
                  <a:schemeClr val="tx1"/>
                </a:solidFill>
              </a:defRPr>
            </a:lvl1pPr>
          </a:lstStyle>
          <a:p>
            <a:endParaRPr lang="ru-RU" dirty="0"/>
          </a:p>
        </p:txBody>
      </p:sp>
    </p:spTree>
    <p:extLst>
      <p:ext uri="{BB962C8B-B14F-4D97-AF65-F5344CB8AC3E}">
        <p14:creationId xmlns:p14="http://schemas.microsoft.com/office/powerpoint/2010/main" val="771000593"/>
      </p:ext>
    </p:extLst>
  </p:cSld>
  <p:clrMapOvr>
    <a:masterClrMapping/>
  </p:clrMapOvr>
  <p:extLst mod="1">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cSld name="27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nvPr>
        </p:nvGraphicFramePr>
        <p:xfrm>
          <a:off x="1395" y="1775"/>
          <a:ext cx="1391" cy="1749"/>
        </p:xfrm>
        <a:graphic>
          <a:graphicData uri="http://schemas.openxmlformats.org/presentationml/2006/ole">
            <mc:AlternateContent xmlns:mc="http://schemas.openxmlformats.org/markup-compatibility/2006">
              <mc:Choice xmlns:v="urn:schemas-microsoft-com:vml" Requires="v">
                <p:oleObj spid="_x0000_s2784922" name="think-cell Slide" r:id="rId4" imgW="594" imgH="595" progId="TCLayout.ActiveDocument.1">
                  <p:embed/>
                </p:oleObj>
              </mc:Choice>
              <mc:Fallback>
                <p:oleObj name="think-cell Slide" r:id="rId4" imgW="594" imgH="595" progId="TCLayout.ActiveDocument.1">
                  <p:embed/>
                  <p:pic>
                    <p:nvPicPr>
                      <p:cNvPr id="3" name="Object 2" hidden="1"/>
                      <p:cNvPicPr/>
                      <p:nvPr/>
                    </p:nvPicPr>
                    <p:blipFill>
                      <a:blip r:embed="rId5"/>
                      <a:stretch>
                        <a:fillRect/>
                      </a:stretch>
                    </p:blipFill>
                    <p:spPr>
                      <a:xfrm>
                        <a:off x="1395" y="1775"/>
                        <a:ext cx="1391" cy="1749"/>
                      </a:xfrm>
                      <a:prstGeom prst="rect">
                        <a:avLst/>
                      </a:prstGeom>
                    </p:spPr>
                  </p:pic>
                </p:oleObj>
              </mc:Fallback>
            </mc:AlternateContent>
          </a:graphicData>
        </a:graphic>
      </p:graphicFrame>
      <p:sp>
        <p:nvSpPr>
          <p:cNvPr id="8" name="Textplatzhalter 2"/>
          <p:cNvSpPr>
            <a:spLocks noGrp="1"/>
          </p:cNvSpPr>
          <p:nvPr>
            <p:ph type="body" idx="1" hasCustomPrompt="1"/>
          </p:nvPr>
        </p:nvSpPr>
        <p:spPr>
          <a:xfrm>
            <a:off x="448945" y="803238"/>
            <a:ext cx="9794617" cy="662505"/>
          </a:xfrm>
          <a:prstGeom prst="rect">
            <a:avLst/>
          </a:prstGeom>
          <a:noFill/>
        </p:spPr>
        <p:txBody>
          <a:bodyPr anchor="t"/>
          <a:lstStyle>
            <a:lvl1pPr marL="0" marR="0" indent="0" algn="l" defTabSz="829097" rtl="0" eaLnBrk="1" fontAlgn="auto" latinLnBrk="0" hangingPunct="1">
              <a:lnSpc>
                <a:spcPct val="100000"/>
              </a:lnSpc>
              <a:spcBef>
                <a:spcPts val="0"/>
              </a:spcBef>
              <a:spcAft>
                <a:spcPts val="0"/>
              </a:spcAft>
              <a:buClr>
                <a:schemeClr val="tx2"/>
              </a:buClr>
              <a:buSzTx/>
              <a:buFontTx/>
              <a:buNone/>
              <a:tabLst/>
              <a:defRPr lang="en-GB" sz="1687" b="0" kern="1200" dirty="0" smtClean="0">
                <a:solidFill>
                  <a:srgbClr val="575757"/>
                </a:solidFill>
                <a:latin typeface="+mn-lt"/>
                <a:ea typeface="+mn-ea"/>
                <a:cs typeface="+mn-cs"/>
              </a:defRPr>
            </a:lvl1pPr>
            <a:lvl2pPr marL="377147" indent="0">
              <a:buNone/>
              <a:defRPr sz="1687" b="1"/>
            </a:lvl2pPr>
            <a:lvl3pPr marL="754290" indent="0">
              <a:buNone/>
              <a:defRPr sz="1462" b="1"/>
            </a:lvl3pPr>
            <a:lvl4pPr marL="1131438" indent="0">
              <a:buNone/>
              <a:defRPr sz="1350" b="1"/>
            </a:lvl4pPr>
            <a:lvl5pPr marL="1508584" indent="0">
              <a:buNone/>
              <a:defRPr sz="1350" b="1"/>
            </a:lvl5pPr>
            <a:lvl6pPr marL="1885731" indent="0">
              <a:buNone/>
              <a:defRPr sz="1350" b="1"/>
            </a:lvl6pPr>
            <a:lvl7pPr marL="2262878" indent="0">
              <a:buNone/>
              <a:defRPr sz="1350" b="1"/>
            </a:lvl7pPr>
            <a:lvl8pPr marL="2640024" indent="0">
              <a:buNone/>
              <a:defRPr sz="1350" b="1"/>
            </a:lvl8pPr>
            <a:lvl9pPr marL="3017169" indent="0">
              <a:buNone/>
              <a:defRPr sz="1350" b="1"/>
            </a:lvl9pPr>
          </a:lstStyle>
          <a:p>
            <a:pPr marL="0" lvl="0" indent="0" algn="l" defTabSz="829097" rtl="0" eaLnBrk="1" latinLnBrk="0" hangingPunct="1">
              <a:lnSpc>
                <a:spcPct val="100000"/>
              </a:lnSpc>
              <a:spcBef>
                <a:spcPts val="0"/>
              </a:spcBef>
              <a:buClr>
                <a:schemeClr val="tx2"/>
              </a:buClr>
              <a:buFontTx/>
              <a:buNone/>
            </a:pPr>
            <a:r>
              <a:rPr lang="ru-RU" dirty="0" err="1"/>
              <a:t>Click</a:t>
            </a:r>
            <a:r>
              <a:rPr lang="ru-RU" dirty="0"/>
              <a:t> </a:t>
            </a:r>
            <a:r>
              <a:rPr lang="ru-RU" dirty="0" err="1"/>
              <a:t>here</a:t>
            </a:r>
            <a:r>
              <a:rPr lang="ru-RU" dirty="0"/>
              <a:t> </a:t>
            </a:r>
            <a:r>
              <a:rPr lang="ru-RU" dirty="0" err="1"/>
              <a:t>to</a:t>
            </a:r>
            <a:r>
              <a:rPr lang="ru-RU" dirty="0"/>
              <a:t> </a:t>
            </a:r>
            <a:r>
              <a:rPr lang="ru-RU" dirty="0" err="1"/>
              <a:t>enter</a:t>
            </a:r>
            <a:r>
              <a:rPr lang="ru-RU" dirty="0"/>
              <a:t> </a:t>
            </a:r>
            <a:r>
              <a:rPr lang="ru-RU" dirty="0" err="1"/>
              <a:t>slide</a:t>
            </a:r>
            <a:r>
              <a:rPr lang="ru-RU" dirty="0"/>
              <a:t> </a:t>
            </a:r>
            <a:r>
              <a:rPr lang="ru-RU" dirty="0" err="1"/>
              <a:t>message</a:t>
            </a:r>
            <a:endParaRPr lang="ru-RU" dirty="0"/>
          </a:p>
        </p:txBody>
      </p:sp>
      <p:sp>
        <p:nvSpPr>
          <p:cNvPr id="2" name="Title 1"/>
          <p:cNvSpPr>
            <a:spLocks noGrp="1"/>
          </p:cNvSpPr>
          <p:nvPr>
            <p:ph type="title"/>
          </p:nvPr>
        </p:nvSpPr>
        <p:spPr/>
        <p:txBody>
          <a:bodyPr/>
          <a:lstStyle/>
          <a:p>
            <a:r>
              <a:rPr lang="ru-RU" dirty="0" err="1"/>
              <a:t>Click</a:t>
            </a:r>
            <a:r>
              <a:rPr lang="ru-RU" dirty="0"/>
              <a:t> </a:t>
            </a:r>
            <a:r>
              <a:rPr lang="ru-RU" dirty="0" err="1"/>
              <a:t>to</a:t>
            </a:r>
            <a:r>
              <a:rPr lang="ru-RU" dirty="0"/>
              <a:t> </a:t>
            </a:r>
            <a:r>
              <a:rPr lang="ru-RU" dirty="0" err="1"/>
              <a:t>edit</a:t>
            </a:r>
            <a:r>
              <a:rPr lang="ru-RU" dirty="0"/>
              <a:t> </a:t>
            </a:r>
            <a:r>
              <a:rPr lang="ru-RU" dirty="0" err="1"/>
              <a:t>Master</a:t>
            </a:r>
            <a:r>
              <a:rPr lang="ru-RU" dirty="0"/>
              <a:t> </a:t>
            </a:r>
            <a:r>
              <a:rPr lang="ru-RU" dirty="0" err="1"/>
              <a:t>title</a:t>
            </a:r>
            <a:r>
              <a:rPr lang="ru-RU" dirty="0"/>
              <a:t> </a:t>
            </a:r>
            <a:r>
              <a:rPr lang="ru-RU" dirty="0" err="1"/>
              <a:t>style</a:t>
            </a:r>
            <a:endParaRPr lang="ru-RU" dirty="0"/>
          </a:p>
        </p:txBody>
      </p:sp>
      <p:sp>
        <p:nvSpPr>
          <p:cNvPr id="10" name="Slide Number Placeholder 26"/>
          <p:cNvSpPr>
            <a:spLocks noGrp="1"/>
          </p:cNvSpPr>
          <p:nvPr>
            <p:ph type="sldNum" sz="quarter" idx="4"/>
          </p:nvPr>
        </p:nvSpPr>
        <p:spPr>
          <a:xfrm>
            <a:off x="10054940" y="7197954"/>
            <a:ext cx="183831" cy="103847"/>
          </a:xfrm>
          <a:prstGeom prst="rect">
            <a:avLst/>
          </a:prstGeom>
        </p:spPr>
        <p:txBody>
          <a:bodyPr vert="horz" wrap="square" lIns="0" tIns="0" rIns="0" bIns="0" rtlCol="0" anchor="ctr">
            <a:spAutoFit/>
          </a:bodyPr>
          <a:lstStyle>
            <a:lvl1pPr algn="r">
              <a:defRPr sz="675">
                <a:solidFill>
                  <a:schemeClr val="tx1"/>
                </a:solidFill>
              </a:defRPr>
            </a:lvl1pPr>
          </a:lstStyle>
          <a:p>
            <a:fld id="{E7E69083-84D8-4E59-86E6-37E14A15C756}" type="slidenum">
              <a:rPr lang="ru-RU" smtClean="0"/>
              <a:pPr/>
              <a:t>‹#›</a:t>
            </a:fld>
            <a:endParaRPr lang="ru-RU" dirty="0"/>
          </a:p>
        </p:txBody>
      </p:sp>
      <p:sp>
        <p:nvSpPr>
          <p:cNvPr id="12" name="Footer Placeholder 2"/>
          <p:cNvSpPr>
            <a:spLocks noGrp="1"/>
          </p:cNvSpPr>
          <p:nvPr>
            <p:ph type="ftr" sz="quarter" idx="3"/>
          </p:nvPr>
        </p:nvSpPr>
        <p:spPr>
          <a:xfrm>
            <a:off x="6117267" y="7197954"/>
            <a:ext cx="3681603" cy="103847"/>
          </a:xfrm>
          <a:prstGeom prst="rect">
            <a:avLst/>
          </a:prstGeom>
        </p:spPr>
        <p:txBody>
          <a:bodyPr vert="horz" wrap="square" lIns="0" tIns="0" rIns="0" bIns="0" rtlCol="0" anchor="ctr">
            <a:spAutoFit/>
          </a:bodyPr>
          <a:lstStyle>
            <a:lvl1pPr algn="r">
              <a:defRPr sz="675">
                <a:solidFill>
                  <a:schemeClr val="tx1"/>
                </a:solidFill>
              </a:defRPr>
            </a:lvl1pPr>
          </a:lstStyle>
          <a:p>
            <a:endParaRPr lang="ru-RU" dirty="0"/>
          </a:p>
        </p:txBody>
      </p:sp>
      <p:sp>
        <p:nvSpPr>
          <p:cNvPr id="9" name="Fußzeilenplatzhalter 7"/>
          <p:cNvSpPr txBox="1">
            <a:spLocks/>
          </p:cNvSpPr>
          <p:nvPr/>
        </p:nvSpPr>
        <p:spPr>
          <a:xfrm>
            <a:off x="448277" y="7182040"/>
            <a:ext cx="1890558" cy="169713"/>
          </a:xfrm>
          <a:prstGeom prst="rect">
            <a:avLst/>
          </a:prstGeom>
        </p:spPr>
        <p:txBody>
          <a:bodyPr lIns="0" tIns="0" rIns="0" bIns="0"/>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4290"/>
            <a:r>
              <a:rPr lang="ru-RU" sz="675" dirty="0">
                <a:solidFill>
                  <a:schemeClr val="tx1"/>
                </a:solidFill>
              </a:rPr>
              <a:t>© 2017 Deloitte </a:t>
            </a:r>
            <a:r>
              <a:rPr lang="ru-RU" sz="675" dirty="0" err="1">
                <a:solidFill>
                  <a:schemeClr val="tx1"/>
                </a:solidFill>
              </a:rPr>
              <a:t>Consulting</a:t>
            </a:r>
            <a:r>
              <a:rPr lang="ru-RU" sz="675" dirty="0">
                <a:solidFill>
                  <a:schemeClr val="tx1"/>
                </a:solidFill>
              </a:rPr>
              <a:t> LLC</a:t>
            </a:r>
          </a:p>
        </p:txBody>
      </p:sp>
    </p:spTree>
    <p:extLst>
      <p:ext uri="{BB962C8B-B14F-4D97-AF65-F5344CB8AC3E}">
        <p14:creationId xmlns:p14="http://schemas.microsoft.com/office/powerpoint/2010/main" val="57035235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custDataLst>
              <p:tags r:id="rId2"/>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757280" name="think-cell Slide" r:id="rId20" imgW="360" imgH="360" progId="TCLayout.ActiveDocument.1">
                  <p:embed/>
                </p:oleObj>
              </mc:Choice>
              <mc:Fallback>
                <p:oleObj name="think-cell Slide" r:id="rId20" imgW="360" imgH="360" progId="TCLayout.ActiveDocument.1">
                  <p:embed/>
                  <p:pic>
                    <p:nvPicPr>
                      <p:cNvPr id="4" name="Object 2"/>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 name="Picture 6" descr="H:\Invest\LOGO\Слайды\ОТКРЫТЫЕ ИСТОЧНИКИ (РАЗНОЕ)\НЛЭ\сайт НЛЭ\НЛЭ_15.jpg"/>
          <p:cNvPicPr>
            <a:picLocks noChangeAspect="1" noChangeArrowheads="1"/>
          </p:cNvPicPr>
          <p:nvPr userDrawn="1">
            <p:custDataLst>
              <p:tags r:id="rId3"/>
            </p:custDataLst>
          </p:nvPr>
        </p:nvPicPr>
        <p:blipFill>
          <a:blip r:embed="rId22" cstate="screen">
            <a:extLst>
              <a:ext uri="{28A0092B-C50C-407E-A947-70E740481C1C}">
                <a14:useLocalDpi xmlns:a14="http://schemas.microsoft.com/office/drawing/2010/main"/>
              </a:ext>
            </a:extLst>
          </a:blip>
          <a:srcRect/>
          <a:stretch>
            <a:fillRect/>
          </a:stretch>
        </p:blipFill>
        <p:spPr bwMode="auto">
          <a:xfrm>
            <a:off x="2695234" y="4926116"/>
            <a:ext cx="2642174" cy="2633566"/>
          </a:xfrm>
          <a:prstGeom prst="rect">
            <a:avLst/>
          </a:prstGeom>
          <a:noFill/>
          <a:ln w="9525">
            <a:noFill/>
            <a:miter lim="800000"/>
            <a:headEnd/>
            <a:tailEnd/>
          </a:ln>
        </p:spPr>
      </p:pic>
      <p:pic>
        <p:nvPicPr>
          <p:cNvPr id="6" name="Picture 12" descr="Работа двухконсольного козлового крана RMG на ж/д фронте"/>
          <p:cNvPicPr>
            <a:picLocks noChangeAspect="1" noChangeArrowheads="1"/>
          </p:cNvPicPr>
          <p:nvPr userDrawn="1">
            <p:custDataLst>
              <p:tags r:id="rId4"/>
            </p:custDataLst>
          </p:nvPr>
        </p:nvPicPr>
        <p:blipFill>
          <a:blip r:embed="rId23" cstate="screen">
            <a:extLst>
              <a:ext uri="{28A0092B-C50C-407E-A947-70E740481C1C}">
                <a14:useLocalDpi xmlns:a14="http://schemas.microsoft.com/office/drawing/2010/main"/>
              </a:ext>
            </a:extLst>
          </a:blip>
          <a:srcRect/>
          <a:stretch>
            <a:fillRect/>
          </a:stretch>
        </p:blipFill>
        <p:spPr bwMode="auto">
          <a:xfrm>
            <a:off x="8034486" y="4926116"/>
            <a:ext cx="2591036" cy="2633566"/>
          </a:xfrm>
          <a:prstGeom prst="rect">
            <a:avLst/>
          </a:prstGeom>
          <a:noFill/>
          <a:ln w="9525">
            <a:noFill/>
            <a:miter lim="800000"/>
            <a:headEnd/>
            <a:tailEnd/>
          </a:ln>
        </p:spPr>
      </p:pic>
      <p:pic>
        <p:nvPicPr>
          <p:cNvPr id="7" name="Picture 5" descr="H:\Invest\LOGO\Слайды\ОТКРЫТЫЕ ИСТОЧНИКИ (РАЗНОЕ)\НЛЭ\сайт НЛЭ\049.jpg"/>
          <p:cNvPicPr>
            <a:picLocks noChangeAspect="1" noChangeArrowheads="1"/>
          </p:cNvPicPr>
          <p:nvPr userDrawn="1">
            <p:custDataLst>
              <p:tags r:id="rId5"/>
            </p:custDataLst>
          </p:nvPr>
        </p:nvPicPr>
        <p:blipFill>
          <a:blip r:embed="rId24" cstate="screen">
            <a:extLst>
              <a:ext uri="{28A0092B-C50C-407E-A947-70E740481C1C}">
                <a14:useLocalDpi xmlns:a14="http://schemas.microsoft.com/office/drawing/2010/main"/>
              </a:ext>
            </a:extLst>
          </a:blip>
          <a:srcRect/>
          <a:stretch>
            <a:fillRect/>
          </a:stretch>
        </p:blipFill>
        <p:spPr bwMode="auto">
          <a:xfrm>
            <a:off x="70107" y="4926116"/>
            <a:ext cx="2570201" cy="2633566"/>
          </a:xfrm>
          <a:prstGeom prst="rect">
            <a:avLst/>
          </a:prstGeom>
          <a:noFill/>
          <a:ln w="9525">
            <a:noFill/>
            <a:miter lim="800000"/>
            <a:headEnd/>
            <a:tailEnd/>
          </a:ln>
        </p:spPr>
      </p:pic>
      <p:pic>
        <p:nvPicPr>
          <p:cNvPr id="8" name="Picture 2" descr="H:\Invest\LOGO\Слайды\ОТКРЫТЫЕ ИСТОЧНИКИ (РАЗНОЕ)\НЛЭ\сайт НЛЭ\грузы_6.jpg"/>
          <p:cNvPicPr>
            <a:picLocks noChangeAspect="1" noChangeArrowheads="1"/>
          </p:cNvPicPr>
          <p:nvPr userDrawn="1">
            <p:custDataLst>
              <p:tags r:id="rId6"/>
            </p:custDataLst>
          </p:nvPr>
        </p:nvPicPr>
        <p:blipFill>
          <a:blip r:embed="rId25" cstate="screen">
            <a:extLst>
              <a:ext uri="{28A0092B-C50C-407E-A947-70E740481C1C}">
                <a14:useLocalDpi xmlns:a14="http://schemas.microsoft.com/office/drawing/2010/main"/>
              </a:ext>
            </a:extLst>
          </a:blip>
          <a:srcRect/>
          <a:stretch>
            <a:fillRect/>
          </a:stretch>
        </p:blipFill>
        <p:spPr bwMode="auto">
          <a:xfrm>
            <a:off x="5394205" y="4926116"/>
            <a:ext cx="2583460" cy="2633566"/>
          </a:xfrm>
          <a:prstGeom prst="rect">
            <a:avLst/>
          </a:prstGeom>
          <a:noFill/>
          <a:ln w="9525">
            <a:noFill/>
            <a:miter lim="800000"/>
            <a:headEnd/>
            <a:tailEnd/>
          </a:ln>
        </p:spPr>
      </p:pic>
      <p:sp>
        <p:nvSpPr>
          <p:cNvPr id="9" name="SlideBottomBar"/>
          <p:cNvSpPr>
            <a:spLocks noChangeArrowheads="1"/>
          </p:cNvSpPr>
          <p:nvPr userDrawn="1">
            <p:custDataLst>
              <p:tags r:id="rId7"/>
            </p:custDataLst>
          </p:nvPr>
        </p:nvSpPr>
        <p:spPr bwMode="auto">
          <a:xfrm>
            <a:off x="1" y="7084743"/>
            <a:ext cx="10691813" cy="474935"/>
          </a:xfrm>
          <a:prstGeom prst="rect">
            <a:avLst/>
          </a:prstGeom>
          <a:solidFill>
            <a:schemeClr val="accent1">
              <a:lumMod val="25000"/>
            </a:schemeClr>
          </a:solidFill>
          <a:ln>
            <a:noFill/>
          </a:ln>
          <a:effectLst/>
          <a:extLst/>
        </p:spPr>
        <p:txBody>
          <a:bodyPr wrap="none" lIns="102623" tIns="51314" rIns="102623" bIns="51314" anchor="ctr"/>
          <a:lstStyle/>
          <a:p>
            <a:pPr algn="ctr">
              <a:defRPr/>
            </a:pPr>
            <a:endParaRPr lang="ru-RU" sz="1350">
              <a:solidFill>
                <a:srgbClr val="000000"/>
              </a:solidFill>
              <a:latin typeface="Arial" pitchFamily="34" charset="0"/>
              <a:cs typeface="+mn-cs"/>
            </a:endParaRPr>
          </a:p>
        </p:txBody>
      </p:sp>
      <p:sp>
        <p:nvSpPr>
          <p:cNvPr id="10" name="Working Draft Text" hidden="1"/>
          <p:cNvSpPr txBox="1">
            <a:spLocks noChangeArrowheads="1"/>
          </p:cNvSpPr>
          <p:nvPr>
            <p:custDataLst>
              <p:tags r:id="rId8"/>
            </p:custDataLst>
          </p:nvPr>
        </p:nvSpPr>
        <p:spPr bwMode="auto">
          <a:xfrm>
            <a:off x="3149803" y="385665"/>
            <a:ext cx="860813" cy="121123"/>
          </a:xfrm>
          <a:prstGeom prst="rect">
            <a:avLst/>
          </a:prstGeom>
          <a:noFill/>
          <a:ln>
            <a:noFill/>
          </a:ln>
          <a:effectLst/>
          <a:extLst/>
        </p:spPr>
        <p:txBody>
          <a:bodyPr wrap="none" lIns="0" tIns="0" rIns="0" bIns="0">
            <a:spAutoFit/>
          </a:bodyPr>
          <a:lstStyle/>
          <a:p>
            <a:pPr>
              <a:defRPr/>
            </a:pPr>
            <a:r>
              <a:rPr lang="en-US" sz="787" b="1">
                <a:solidFill>
                  <a:srgbClr val="000000"/>
                </a:solidFill>
                <a:latin typeface="Arial" pitchFamily="34" charset="0"/>
                <a:cs typeface="+mn-cs"/>
              </a:rPr>
              <a:t>WORKING DRAFT</a:t>
            </a:r>
          </a:p>
        </p:txBody>
      </p:sp>
      <p:sp>
        <p:nvSpPr>
          <p:cNvPr id="11" name="Working Draft" hidden="1"/>
          <p:cNvSpPr txBox="1">
            <a:spLocks noChangeArrowheads="1"/>
          </p:cNvSpPr>
          <p:nvPr>
            <p:custDataLst>
              <p:tags r:id="rId9"/>
            </p:custDataLst>
          </p:nvPr>
        </p:nvSpPr>
        <p:spPr bwMode="auto">
          <a:xfrm>
            <a:off x="3149777" y="560641"/>
            <a:ext cx="2564805" cy="121123"/>
          </a:xfrm>
          <a:prstGeom prst="rect">
            <a:avLst/>
          </a:prstGeom>
          <a:noFill/>
          <a:ln>
            <a:noFill/>
          </a:ln>
          <a:effectLst/>
          <a:extLst/>
        </p:spPr>
        <p:txBody>
          <a:bodyPr wrap="none" lIns="0" tIns="0" rIns="0" bIns="0">
            <a:spAutoFit/>
          </a:bodyPr>
          <a:lstStyle/>
          <a:p>
            <a:pPr>
              <a:defRPr/>
            </a:pPr>
            <a:r>
              <a:rPr lang="en-US" sz="787">
                <a:solidFill>
                  <a:srgbClr val="000000"/>
                </a:solidFill>
                <a:latin typeface="Arial" pitchFamily="34" charset="0"/>
                <a:cs typeface="+mn-cs"/>
              </a:rPr>
              <a:t>Last Modified 02.09.2011 1:37:32 Russian Standard Time</a:t>
            </a:r>
          </a:p>
        </p:txBody>
      </p:sp>
      <p:sp>
        <p:nvSpPr>
          <p:cNvPr id="12" name="Printed" hidden="1"/>
          <p:cNvSpPr txBox="1">
            <a:spLocks noChangeArrowheads="1"/>
          </p:cNvSpPr>
          <p:nvPr>
            <p:custDataLst>
              <p:tags r:id="rId10"/>
            </p:custDataLst>
          </p:nvPr>
        </p:nvSpPr>
        <p:spPr bwMode="auto">
          <a:xfrm>
            <a:off x="3149779" y="737403"/>
            <a:ext cx="318998" cy="121123"/>
          </a:xfrm>
          <a:prstGeom prst="rect">
            <a:avLst/>
          </a:prstGeom>
          <a:noFill/>
          <a:ln>
            <a:noFill/>
          </a:ln>
          <a:effectLst/>
          <a:extLst/>
        </p:spPr>
        <p:txBody>
          <a:bodyPr wrap="none" lIns="0" tIns="0" rIns="0" bIns="0">
            <a:spAutoFit/>
          </a:bodyPr>
          <a:lstStyle/>
          <a:p>
            <a:pPr>
              <a:defRPr/>
            </a:pPr>
            <a:r>
              <a:rPr lang="en-US" sz="787">
                <a:solidFill>
                  <a:srgbClr val="000000"/>
                </a:solidFill>
                <a:latin typeface="Arial" pitchFamily="34" charset="0"/>
                <a:cs typeface="+mn-cs"/>
              </a:rPr>
              <a:t>Printed</a:t>
            </a:r>
          </a:p>
        </p:txBody>
      </p:sp>
      <p:sp>
        <p:nvSpPr>
          <p:cNvPr id="13" name="McK Document type" hidden="1"/>
          <p:cNvSpPr txBox="1">
            <a:spLocks noChangeArrowheads="1"/>
          </p:cNvSpPr>
          <p:nvPr userDrawn="1">
            <p:custDataLst>
              <p:tags r:id="rId11"/>
            </p:custDataLst>
          </p:nvPr>
        </p:nvSpPr>
        <p:spPr bwMode="auto">
          <a:xfrm>
            <a:off x="1793666" y="4089421"/>
            <a:ext cx="5888546" cy="190373"/>
          </a:xfrm>
          <a:prstGeom prst="rect">
            <a:avLst/>
          </a:prstGeom>
          <a:noFill/>
          <a:ln>
            <a:noFill/>
          </a:ln>
          <a:effectLst/>
          <a:extLst/>
        </p:spPr>
        <p:txBody>
          <a:bodyPr lIns="0" tIns="0" rIns="0" bIns="0" anchor="b">
            <a:spAutoFit/>
          </a:bodyPr>
          <a:lstStyle/>
          <a:p>
            <a:pPr>
              <a:defRPr/>
            </a:pPr>
            <a:r>
              <a:rPr lang="ru-RU" sz="1237">
                <a:solidFill>
                  <a:srgbClr val="002960"/>
                </a:solidFill>
                <a:latin typeface="Arial" pitchFamily="34" charset="0"/>
                <a:cs typeface="+mn-cs"/>
              </a:rPr>
              <a:t>Докладчик: </a:t>
            </a:r>
          </a:p>
        </p:txBody>
      </p:sp>
      <p:sp>
        <p:nvSpPr>
          <p:cNvPr id="14" name="McK Date" hidden="1"/>
          <p:cNvSpPr txBox="1">
            <a:spLocks noChangeArrowheads="1"/>
          </p:cNvSpPr>
          <p:nvPr userDrawn="1">
            <p:custDataLst>
              <p:tags r:id="rId12"/>
            </p:custDataLst>
          </p:nvPr>
        </p:nvSpPr>
        <p:spPr bwMode="auto">
          <a:xfrm>
            <a:off x="4699096" y="7202607"/>
            <a:ext cx="5888546" cy="190373"/>
          </a:xfrm>
          <a:prstGeom prst="rect">
            <a:avLst/>
          </a:prstGeom>
          <a:noFill/>
          <a:ln>
            <a:noFill/>
          </a:ln>
          <a:effectLst/>
          <a:extLst/>
        </p:spPr>
        <p:txBody>
          <a:bodyPr lIns="0" tIns="0" rIns="0" bIns="0">
            <a:spAutoFit/>
          </a:bodyPr>
          <a:lstStyle/>
          <a:p>
            <a:pPr algn="r">
              <a:defRPr/>
            </a:pPr>
            <a:r>
              <a:rPr lang="ru-RU" sz="1237">
                <a:solidFill>
                  <a:srgbClr val="FFFFFF"/>
                </a:solidFill>
                <a:latin typeface="Arial" pitchFamily="34" charset="0"/>
                <a:cs typeface="+mn-cs"/>
              </a:rPr>
              <a:t>ДАТА</a:t>
            </a:r>
          </a:p>
        </p:txBody>
      </p:sp>
      <p:sp>
        <p:nvSpPr>
          <p:cNvPr id="15" name="doc id"/>
          <p:cNvSpPr txBox="1">
            <a:spLocks noChangeArrowheads="1"/>
          </p:cNvSpPr>
          <p:nvPr>
            <p:custDataLst>
              <p:tags r:id="rId13"/>
            </p:custDataLst>
          </p:nvPr>
        </p:nvSpPr>
        <p:spPr bwMode="auto">
          <a:xfrm>
            <a:off x="10072467" y="41069"/>
            <a:ext cx="352290" cy="137481"/>
          </a:xfrm>
          <a:prstGeom prst="rect">
            <a:avLst/>
          </a:prstGeom>
          <a:noFill/>
          <a:ln>
            <a:noFill/>
          </a:ln>
          <a:effectLst/>
          <a:extLst/>
        </p:spPr>
        <p:txBody>
          <a:bodyPr wrap="none" lIns="0" tIns="0" rIns="0" bIns="0"/>
          <a:lstStyle/>
          <a:p>
            <a:pPr algn="r">
              <a:defRPr/>
            </a:pPr>
            <a:endParaRPr lang="ru-RU" sz="675">
              <a:solidFill>
                <a:srgbClr val="000000"/>
              </a:solidFill>
              <a:latin typeface="Arial" pitchFamily="34" charset="0"/>
              <a:cs typeface="+mn-cs"/>
            </a:endParaRPr>
          </a:p>
        </p:txBody>
      </p:sp>
      <p:pic>
        <p:nvPicPr>
          <p:cNvPr id="16" name="Picture 1231" descr="logo"/>
          <p:cNvPicPr>
            <a:picLocks noChangeAspect="1" noChangeArrowheads="1"/>
          </p:cNvPicPr>
          <p:nvPr userDrawn="1">
            <p:custDataLst>
              <p:tags r:id="rId14"/>
            </p:custDataLst>
          </p:nvPr>
        </p:nvPicPr>
        <p:blipFill>
          <a:blip r:embed="rId26"/>
          <a:srcRect/>
          <a:stretch>
            <a:fillRect/>
          </a:stretch>
        </p:blipFill>
        <p:spPr bwMode="auto">
          <a:xfrm>
            <a:off x="166699" y="126795"/>
            <a:ext cx="1299306" cy="1110562"/>
          </a:xfrm>
          <a:prstGeom prst="rect">
            <a:avLst/>
          </a:prstGeom>
          <a:noFill/>
          <a:ln w="9525">
            <a:noFill/>
            <a:miter lim="800000"/>
            <a:headEnd/>
            <a:tailEnd/>
          </a:ln>
        </p:spPr>
      </p:pic>
      <p:sp>
        <p:nvSpPr>
          <p:cNvPr id="17" name="Line 6"/>
          <p:cNvSpPr>
            <a:spLocks noChangeShapeType="1"/>
          </p:cNvSpPr>
          <p:nvPr userDrawn="1">
            <p:custDataLst>
              <p:tags r:id="rId15"/>
            </p:custDataLst>
          </p:nvPr>
        </p:nvSpPr>
        <p:spPr bwMode="auto">
          <a:xfrm>
            <a:off x="1714100" y="712429"/>
            <a:ext cx="8977713" cy="1785"/>
          </a:xfrm>
          <a:prstGeom prst="line">
            <a:avLst/>
          </a:prstGeom>
          <a:noFill/>
          <a:ln w="144000">
            <a:solidFill>
              <a:schemeClr val="hlink"/>
            </a:solidFill>
            <a:round/>
            <a:headEnd/>
            <a:tailEnd/>
          </a:ln>
          <a:extLst/>
        </p:spPr>
        <p:txBody>
          <a:bodyPr lIns="102623" tIns="51314" rIns="102623" bIns="51314"/>
          <a:lstStyle/>
          <a:p>
            <a:pPr>
              <a:defRPr/>
            </a:pPr>
            <a:endParaRPr lang="ru-RU" sz="1350">
              <a:solidFill>
                <a:srgbClr val="000000"/>
              </a:solidFill>
              <a:latin typeface="Arial" pitchFamily="34" charset="0"/>
              <a:cs typeface="+mn-cs"/>
            </a:endParaRPr>
          </a:p>
        </p:txBody>
      </p:sp>
      <p:grpSp>
        <p:nvGrpSpPr>
          <p:cNvPr id="18" name="Group 1239"/>
          <p:cNvGrpSpPr>
            <a:grpSpLocks/>
          </p:cNvGrpSpPr>
          <p:nvPr userDrawn="1"/>
        </p:nvGrpSpPr>
        <p:grpSpPr bwMode="auto">
          <a:xfrm>
            <a:off x="1714125" y="469604"/>
            <a:ext cx="8890588" cy="101771"/>
            <a:chOff x="912" y="263"/>
            <a:chExt cx="4694" cy="57"/>
          </a:xfrm>
        </p:grpSpPr>
        <p:sp>
          <p:nvSpPr>
            <p:cNvPr id="19" name="WordArt 1240"/>
            <p:cNvSpPr>
              <a:spLocks noChangeArrowheads="1" noChangeShapeType="1" noTextEdit="1"/>
            </p:cNvSpPr>
            <p:nvPr userDrawn="1">
              <p:custDataLst>
                <p:tags r:id="rId16"/>
              </p:custDataLst>
            </p:nvPr>
          </p:nvSpPr>
          <p:spPr bwMode="auto">
            <a:xfrm>
              <a:off x="5142" y="272"/>
              <a:ext cx="464" cy="48"/>
            </a:xfrm>
            <a:prstGeom prst="rect">
              <a:avLst/>
            </a:prstGeom>
          </p:spPr>
          <p:txBody>
            <a:bodyPr wrap="none" fromWordArt="1">
              <a:prstTxWarp prst="textPlain">
                <a:avLst>
                  <a:gd name="adj" fmla="val 50000"/>
                </a:avLst>
              </a:prstTxWarp>
            </a:bodyPr>
            <a:lstStyle/>
            <a:p>
              <a:pPr algn="ctr"/>
              <a:r>
                <a:rPr lang="en-US" sz="3037" kern="10">
                  <a:ln w="9525">
                    <a:noFill/>
                    <a:round/>
                    <a:headEnd/>
                    <a:tailEnd/>
                  </a:ln>
                  <a:solidFill>
                    <a:srgbClr val="002960"/>
                  </a:solidFill>
                  <a:latin typeface="Arial"/>
                  <a:cs typeface="Arial"/>
                </a:rPr>
                <a:t>WWW.NMTP.RU</a:t>
              </a:r>
              <a:endParaRPr lang="ru-RU" sz="3037" kern="10">
                <a:ln w="9525">
                  <a:noFill/>
                  <a:round/>
                  <a:headEnd/>
                  <a:tailEnd/>
                </a:ln>
                <a:solidFill>
                  <a:srgbClr val="002960"/>
                </a:solidFill>
                <a:latin typeface="Arial"/>
                <a:cs typeface="Arial"/>
              </a:endParaRPr>
            </a:p>
          </p:txBody>
        </p:sp>
        <p:sp>
          <p:nvSpPr>
            <p:cNvPr id="20" name="WordArt 1241"/>
            <p:cNvSpPr>
              <a:spLocks noChangeArrowheads="1" noChangeShapeType="1" noTextEdit="1"/>
            </p:cNvSpPr>
            <p:nvPr userDrawn="1">
              <p:custDataLst>
                <p:tags r:id="rId17"/>
              </p:custDataLst>
            </p:nvPr>
          </p:nvSpPr>
          <p:spPr bwMode="auto">
            <a:xfrm>
              <a:off x="912" y="263"/>
              <a:ext cx="1502" cy="57"/>
            </a:xfrm>
            <a:prstGeom prst="rect">
              <a:avLst/>
            </a:prstGeom>
          </p:spPr>
          <p:txBody>
            <a:bodyPr wrap="none" fromWordArt="1">
              <a:prstTxWarp prst="textPlain">
                <a:avLst>
                  <a:gd name="adj" fmla="val 50000"/>
                </a:avLst>
              </a:prstTxWarp>
            </a:bodyPr>
            <a:lstStyle/>
            <a:p>
              <a:pPr algn="ctr"/>
              <a:r>
                <a:rPr lang="ru-RU" sz="3037" kern="10">
                  <a:ln w="9525">
                    <a:noFill/>
                    <a:round/>
                    <a:headEnd/>
                    <a:tailEnd/>
                  </a:ln>
                  <a:solidFill>
                    <a:srgbClr val="002960"/>
                  </a:solidFill>
                  <a:latin typeface="Arial"/>
                  <a:cs typeface="Arial"/>
                </a:rPr>
                <a:t>НОВОРОССИЙСКИЙ МОРСКОЙ ТОРГОВЫЙ ПОРТ</a:t>
              </a:r>
            </a:p>
          </p:txBody>
        </p:sp>
        <p:sp>
          <p:nvSpPr>
            <p:cNvPr id="21" name="WordArt 1242"/>
            <p:cNvSpPr>
              <a:spLocks noChangeArrowheads="1" noChangeShapeType="1" noTextEdit="1"/>
            </p:cNvSpPr>
            <p:nvPr userDrawn="1">
              <p:custDataLst>
                <p:tags r:id="rId18"/>
              </p:custDataLst>
            </p:nvPr>
          </p:nvSpPr>
          <p:spPr bwMode="auto">
            <a:xfrm>
              <a:off x="2465" y="269"/>
              <a:ext cx="447" cy="51"/>
            </a:xfrm>
            <a:prstGeom prst="rect">
              <a:avLst/>
            </a:prstGeom>
          </p:spPr>
          <p:txBody>
            <a:bodyPr wrap="none" fromWordArt="1">
              <a:prstTxWarp prst="textPlain">
                <a:avLst>
                  <a:gd name="adj" fmla="val 50000"/>
                </a:avLst>
              </a:prstTxWarp>
            </a:bodyPr>
            <a:lstStyle/>
            <a:p>
              <a:pPr algn="ctr"/>
              <a:r>
                <a:rPr lang="ru-RU" sz="3037" kern="10">
                  <a:ln w="9525">
                    <a:noFill/>
                    <a:round/>
                    <a:headEnd/>
                    <a:tailEnd/>
                  </a:ln>
                  <a:solidFill>
                    <a:srgbClr val="ED1C24"/>
                  </a:solidFill>
                  <a:latin typeface="Arial"/>
                  <a:cs typeface="Arial"/>
                </a:rPr>
                <a:t>НМТП </a:t>
              </a:r>
              <a:r>
                <a:rPr lang="en-US" sz="3037" kern="10">
                  <a:ln w="9525">
                    <a:noFill/>
                    <a:round/>
                    <a:headEnd/>
                    <a:tailEnd/>
                  </a:ln>
                  <a:solidFill>
                    <a:srgbClr val="ED1C24"/>
                  </a:solidFill>
                  <a:latin typeface="Arial"/>
                  <a:cs typeface="Arial"/>
                </a:rPr>
                <a:t>I NCSP</a:t>
              </a:r>
              <a:endParaRPr lang="ru-RU" sz="3037" kern="10">
                <a:ln w="9525">
                  <a:noFill/>
                  <a:round/>
                  <a:headEnd/>
                  <a:tailEnd/>
                </a:ln>
                <a:solidFill>
                  <a:srgbClr val="ED1C24"/>
                </a:solidFill>
                <a:latin typeface="Arial"/>
                <a:cs typeface="Arial"/>
              </a:endParaRPr>
            </a:p>
          </p:txBody>
        </p:sp>
      </p:grpSp>
      <p:sp>
        <p:nvSpPr>
          <p:cNvPr id="13314" name="Rectangle 1026"/>
          <p:cNvSpPr>
            <a:spLocks noGrp="1" noChangeArrowheads="1"/>
          </p:cNvSpPr>
          <p:nvPr>
            <p:ph type="ctrTitle"/>
          </p:nvPr>
        </p:nvSpPr>
        <p:spPr>
          <a:xfrm>
            <a:off x="1704656" y="1239141"/>
            <a:ext cx="7920843" cy="363465"/>
          </a:xfrm>
        </p:spPr>
        <p:txBody>
          <a:bodyPr anchor="t"/>
          <a:lstStyle>
            <a:lvl1pPr>
              <a:defRPr sz="2362" b="0">
                <a:solidFill>
                  <a:schemeClr val="folHlink"/>
                </a:solidFill>
              </a:defRPr>
            </a:lvl1pPr>
          </a:lstStyle>
          <a:p>
            <a:pPr lvl="0"/>
            <a:r>
              <a:rPr lang="ru-RU" altLang="zh-CN" noProof="0"/>
              <a:t>Click to edit Master title</a:t>
            </a:r>
          </a:p>
        </p:txBody>
      </p:sp>
      <p:sp>
        <p:nvSpPr>
          <p:cNvPr id="13315" name="Rectangle 1027"/>
          <p:cNvSpPr>
            <a:spLocks noGrp="1" noChangeArrowheads="1"/>
          </p:cNvSpPr>
          <p:nvPr>
            <p:ph type="subTitle" idx="1"/>
          </p:nvPr>
        </p:nvSpPr>
        <p:spPr>
          <a:xfrm>
            <a:off x="1704656" y="3003185"/>
            <a:ext cx="7920843" cy="190387"/>
          </a:xfrm>
        </p:spPr>
        <p:txBody>
          <a:bodyPr>
            <a:spAutoFit/>
          </a:bodyPr>
          <a:lstStyle>
            <a:lvl1pPr>
              <a:defRPr sz="1237">
                <a:solidFill>
                  <a:schemeClr val="folHlink"/>
                </a:solidFill>
              </a:defRPr>
            </a:lvl1pPr>
          </a:lstStyle>
          <a:p>
            <a:pPr lvl="0"/>
            <a:r>
              <a:rPr lang="ru-RU" altLang="zh-CN" noProof="0"/>
              <a:t>Click to edit Master subtitle style</a:t>
            </a:r>
          </a:p>
        </p:txBody>
      </p:sp>
    </p:spTree>
    <p:extLst>
      <p:ext uri="{BB962C8B-B14F-4D97-AF65-F5344CB8AC3E}">
        <p14:creationId xmlns:p14="http://schemas.microsoft.com/office/powerpoint/2010/main" val="249175557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A019386E-7EA0-4753-8DBC-2BD68DB44575}" type="slidenum">
              <a:rPr lang="ru-RU"/>
              <a:pPr>
                <a:defRPr/>
              </a:pPr>
              <a:t>‹#›</a:t>
            </a:fld>
            <a:r>
              <a:rPr lang="ru-RU"/>
              <a:t> </a:t>
            </a:r>
          </a:p>
        </p:txBody>
      </p:sp>
    </p:spTree>
    <p:extLst>
      <p:ext uri="{BB962C8B-B14F-4D97-AF65-F5344CB8AC3E}">
        <p14:creationId xmlns:p14="http://schemas.microsoft.com/office/powerpoint/2010/main" val="249470483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4765" y="4858267"/>
            <a:ext cx="9087567" cy="519237"/>
          </a:xfrm>
        </p:spPr>
        <p:txBody>
          <a:bodyPr anchor="t"/>
          <a:lstStyle>
            <a:lvl1pPr algn="l">
              <a:defRPr sz="3374" b="1" cap="all"/>
            </a:lvl1pPr>
          </a:lstStyle>
          <a:p>
            <a:r>
              <a:rPr lang="ru-RU"/>
              <a:t>Образец заголовка</a:t>
            </a:r>
          </a:p>
        </p:txBody>
      </p:sp>
      <p:sp>
        <p:nvSpPr>
          <p:cNvPr id="3" name="Текст 2"/>
          <p:cNvSpPr>
            <a:spLocks noGrp="1"/>
          </p:cNvSpPr>
          <p:nvPr>
            <p:ph type="body" idx="1"/>
          </p:nvPr>
        </p:nvSpPr>
        <p:spPr>
          <a:xfrm>
            <a:off x="844765" y="3204919"/>
            <a:ext cx="9087567" cy="1653344"/>
          </a:xfrm>
        </p:spPr>
        <p:txBody>
          <a:bodyPr anchor="b"/>
          <a:lstStyle>
            <a:lvl1pPr marL="0" indent="0">
              <a:buNone/>
              <a:defRPr sz="1687"/>
            </a:lvl1pPr>
            <a:lvl2pPr marL="384801" indent="0">
              <a:buNone/>
              <a:defRPr sz="1575"/>
            </a:lvl2pPr>
            <a:lvl3pPr marL="769602" indent="0">
              <a:buNone/>
              <a:defRPr sz="1350"/>
            </a:lvl3pPr>
            <a:lvl4pPr marL="1154406" indent="0">
              <a:buNone/>
              <a:defRPr sz="1237"/>
            </a:lvl4pPr>
            <a:lvl5pPr marL="1539209" indent="0">
              <a:buNone/>
              <a:defRPr sz="1237"/>
            </a:lvl5pPr>
            <a:lvl6pPr marL="1924011" indent="0">
              <a:buNone/>
              <a:defRPr sz="1237"/>
            </a:lvl6pPr>
            <a:lvl7pPr marL="2308813" indent="0">
              <a:buNone/>
              <a:defRPr sz="1237"/>
            </a:lvl7pPr>
            <a:lvl8pPr marL="2693614" indent="0">
              <a:buNone/>
              <a:defRPr sz="1237"/>
            </a:lvl8pPr>
            <a:lvl9pPr marL="3078415" indent="0">
              <a:buNone/>
              <a:defRPr sz="1237"/>
            </a:lvl9pPr>
          </a:lstStyle>
          <a:p>
            <a:pPr lvl="0"/>
            <a:r>
              <a:rPr lang="ru-RU"/>
              <a:t>Образец текста</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9BBAA345-C04B-43F2-B482-8F73DB82F7A6}" type="slidenum">
              <a:rPr lang="ru-RU"/>
              <a:pPr>
                <a:defRPr/>
              </a:pPr>
              <a:t>‹#›</a:t>
            </a:fld>
            <a:r>
              <a:rPr lang="ru-RU"/>
              <a:t> </a:t>
            </a:r>
          </a:p>
        </p:txBody>
      </p:sp>
    </p:spTree>
    <p:extLst>
      <p:ext uri="{BB962C8B-B14F-4D97-AF65-F5344CB8AC3E}">
        <p14:creationId xmlns:p14="http://schemas.microsoft.com/office/powerpoint/2010/main" val="1132277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4800" y="5570892"/>
            <a:ext cx="6415088" cy="346158"/>
          </a:xfrm>
        </p:spPr>
        <p:txBody>
          <a:bodyPr/>
          <a:lstStyle>
            <a:lvl1pPr algn="l">
              <a:defRPr sz="2249" b="1"/>
            </a:lvl1pPr>
          </a:lstStyle>
          <a:p>
            <a:r>
              <a:rPr lang="ru-RU"/>
              <a:t>Образец заголовка</a:t>
            </a:r>
          </a:p>
        </p:txBody>
      </p:sp>
      <p:sp>
        <p:nvSpPr>
          <p:cNvPr id="3" name="Рисунок 2"/>
          <p:cNvSpPr>
            <a:spLocks noGrp="1"/>
          </p:cNvSpPr>
          <p:nvPr>
            <p:ph type="pic" idx="1"/>
          </p:nvPr>
        </p:nvSpPr>
        <p:spPr>
          <a:xfrm>
            <a:off x="2094800" y="674907"/>
            <a:ext cx="6415088" cy="4536877"/>
          </a:xfrm>
        </p:spPr>
        <p:txBody>
          <a:bodyPr/>
          <a:lstStyle>
            <a:lvl1pPr marL="0" indent="0">
              <a:buNone/>
              <a:defRPr sz="3599"/>
            </a:lvl1pPr>
            <a:lvl2pPr marL="513111" indent="0">
              <a:buNone/>
              <a:defRPr sz="3149"/>
            </a:lvl2pPr>
            <a:lvl3pPr marL="1026248" indent="0">
              <a:buNone/>
              <a:defRPr sz="2699"/>
            </a:lvl3pPr>
            <a:lvl4pPr marL="1539372" indent="0">
              <a:buNone/>
              <a:defRPr sz="2249"/>
            </a:lvl4pPr>
            <a:lvl5pPr marL="2052495" indent="0">
              <a:buNone/>
              <a:defRPr sz="2249"/>
            </a:lvl5pPr>
            <a:lvl6pPr marL="2565618" indent="0">
              <a:buNone/>
              <a:defRPr sz="2249"/>
            </a:lvl6pPr>
            <a:lvl7pPr marL="3078741" indent="0">
              <a:buNone/>
              <a:defRPr sz="2249"/>
            </a:lvl7pPr>
            <a:lvl8pPr marL="3591864" indent="0">
              <a:buNone/>
              <a:defRPr sz="2249"/>
            </a:lvl8pPr>
            <a:lvl9pPr marL="4104991" indent="0">
              <a:buNone/>
              <a:defRPr sz="2249"/>
            </a:lvl9pPr>
          </a:lstStyle>
          <a:p>
            <a:pPr lvl="0"/>
            <a:endParaRPr lang="ru-RU" noProof="0"/>
          </a:p>
        </p:txBody>
      </p:sp>
      <p:sp>
        <p:nvSpPr>
          <p:cNvPr id="4" name="Текст 3"/>
          <p:cNvSpPr>
            <a:spLocks noGrp="1"/>
          </p:cNvSpPr>
          <p:nvPr>
            <p:ph type="body" sz="half" idx="2"/>
          </p:nvPr>
        </p:nvSpPr>
        <p:spPr>
          <a:xfrm>
            <a:off x="2094800" y="5917043"/>
            <a:ext cx="6415088" cy="887379"/>
          </a:xfrm>
        </p:spPr>
        <p:txBody>
          <a:bodyPr/>
          <a:lstStyle>
            <a:lvl1pPr marL="0" indent="0">
              <a:buNone/>
              <a:defRPr sz="1575"/>
            </a:lvl1pPr>
            <a:lvl2pPr marL="513111" indent="0">
              <a:buNone/>
              <a:defRPr sz="1350"/>
            </a:lvl2pPr>
            <a:lvl3pPr marL="1026248" indent="0">
              <a:buNone/>
              <a:defRPr sz="1125"/>
            </a:lvl3pPr>
            <a:lvl4pPr marL="1539372" indent="0">
              <a:buNone/>
              <a:defRPr sz="1012"/>
            </a:lvl4pPr>
            <a:lvl5pPr marL="2052495" indent="0">
              <a:buNone/>
              <a:defRPr sz="1012"/>
            </a:lvl5pPr>
            <a:lvl6pPr marL="2565618" indent="0">
              <a:buNone/>
              <a:defRPr sz="1012"/>
            </a:lvl6pPr>
            <a:lvl7pPr marL="3078741" indent="0">
              <a:buNone/>
              <a:defRPr sz="1012"/>
            </a:lvl7pPr>
            <a:lvl8pPr marL="3591864" indent="0">
              <a:buNone/>
              <a:defRPr sz="1012"/>
            </a:lvl8pPr>
            <a:lvl9pPr marL="4104991" indent="0">
              <a:buNone/>
              <a:defRPr sz="1012"/>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7A29F432-8F1A-4380-B44B-AE609CE6A46B}" type="slidenum">
              <a:rPr lang="ru-RU"/>
              <a:pPr>
                <a:defRPr/>
              </a:pPr>
              <a:t>‹#›</a:t>
            </a:fld>
            <a:r>
              <a:rPr lang="ru-RU"/>
              <a:t> </a:t>
            </a: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1733064" y="2381818"/>
            <a:ext cx="2475500" cy="1374811"/>
          </a:xfrm>
        </p:spPr>
        <p:txBody>
          <a:bodyPr/>
          <a:lstStyle>
            <a:lvl1pPr>
              <a:defRPr sz="2362"/>
            </a:lvl1pPr>
            <a:lvl2pPr>
              <a:defRPr sz="2024"/>
            </a:lvl2pPr>
            <a:lvl3pPr>
              <a:defRPr sz="1687"/>
            </a:lvl3pPr>
            <a:lvl4pPr>
              <a:defRPr sz="1575"/>
            </a:lvl4pPr>
            <a:lvl5pPr>
              <a:defRPr sz="1575"/>
            </a:lvl5pPr>
            <a:lvl6pPr>
              <a:defRPr sz="1575"/>
            </a:lvl6pPr>
            <a:lvl7pPr>
              <a:defRPr sz="1575"/>
            </a:lvl7pPr>
            <a:lvl8pPr>
              <a:defRPr sz="1575"/>
            </a:lvl8pPr>
            <a:lvl9pPr>
              <a:defRPr sz="1575"/>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390368" y="2381818"/>
            <a:ext cx="2475500" cy="1374811"/>
          </a:xfrm>
        </p:spPr>
        <p:txBody>
          <a:bodyPr/>
          <a:lstStyle>
            <a:lvl1pPr>
              <a:defRPr sz="2362"/>
            </a:lvl1pPr>
            <a:lvl2pPr>
              <a:defRPr sz="2024"/>
            </a:lvl2pPr>
            <a:lvl3pPr>
              <a:defRPr sz="1687"/>
            </a:lvl3pPr>
            <a:lvl4pPr>
              <a:defRPr sz="1575"/>
            </a:lvl4pPr>
            <a:lvl5pPr>
              <a:defRPr sz="1575"/>
            </a:lvl5pPr>
            <a:lvl6pPr>
              <a:defRPr sz="1575"/>
            </a:lvl6pPr>
            <a:lvl7pPr>
              <a:defRPr sz="1575"/>
            </a:lvl7pPr>
            <a:lvl8pPr>
              <a:defRPr sz="1575"/>
            </a:lvl8pPr>
            <a:lvl9pPr>
              <a:defRPr sz="1575"/>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92779363-4EC6-4A87-8191-B0E76E3500A1}" type="slidenum">
              <a:rPr lang="ru-RU"/>
              <a:pPr>
                <a:defRPr/>
              </a:pPr>
              <a:t>‹#›</a:t>
            </a:fld>
            <a:r>
              <a:rPr lang="ru-RU"/>
              <a:t> </a:t>
            </a:r>
          </a:p>
        </p:txBody>
      </p:sp>
    </p:spTree>
    <p:extLst>
      <p:ext uri="{BB962C8B-B14F-4D97-AF65-F5344CB8AC3E}">
        <p14:creationId xmlns:p14="http://schemas.microsoft.com/office/powerpoint/2010/main" val="350429309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18" y="1337306"/>
            <a:ext cx="9623579" cy="225003"/>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534143" y="1692651"/>
            <a:ext cx="4723717" cy="705261"/>
          </a:xfrm>
        </p:spPr>
        <p:txBody>
          <a:bodyPr anchor="b"/>
          <a:lstStyle>
            <a:lvl1pPr marL="0" indent="0">
              <a:buNone/>
              <a:defRPr sz="2024" b="1"/>
            </a:lvl1pPr>
            <a:lvl2pPr marL="384801" indent="0">
              <a:buNone/>
              <a:defRPr sz="1687" b="1"/>
            </a:lvl2pPr>
            <a:lvl3pPr marL="769602" indent="0">
              <a:buNone/>
              <a:defRPr sz="1575" b="1"/>
            </a:lvl3pPr>
            <a:lvl4pPr marL="1154406" indent="0">
              <a:buNone/>
              <a:defRPr sz="1350" b="1"/>
            </a:lvl4pPr>
            <a:lvl5pPr marL="1539209" indent="0">
              <a:buNone/>
              <a:defRPr sz="1350" b="1"/>
            </a:lvl5pPr>
            <a:lvl6pPr marL="1924011" indent="0">
              <a:buNone/>
              <a:defRPr sz="1350" b="1"/>
            </a:lvl6pPr>
            <a:lvl7pPr marL="2308813" indent="0">
              <a:buNone/>
              <a:defRPr sz="1350" b="1"/>
            </a:lvl7pPr>
            <a:lvl8pPr marL="2693614" indent="0">
              <a:buNone/>
              <a:defRPr sz="1350" b="1"/>
            </a:lvl8pPr>
            <a:lvl9pPr marL="3078415" indent="0">
              <a:buNone/>
              <a:defRPr sz="1350" b="1"/>
            </a:lvl9pPr>
          </a:lstStyle>
          <a:p>
            <a:pPr lvl="0"/>
            <a:r>
              <a:rPr lang="ru-RU"/>
              <a:t>Образец текста</a:t>
            </a:r>
          </a:p>
        </p:txBody>
      </p:sp>
      <p:sp>
        <p:nvSpPr>
          <p:cNvPr id="4" name="Объект 3"/>
          <p:cNvSpPr>
            <a:spLocks noGrp="1"/>
          </p:cNvSpPr>
          <p:nvPr>
            <p:ph sz="half" idx="2"/>
          </p:nvPr>
        </p:nvSpPr>
        <p:spPr>
          <a:xfrm>
            <a:off x="534143" y="2397885"/>
            <a:ext cx="4723717" cy="4354758"/>
          </a:xfrm>
        </p:spPr>
        <p:txBody>
          <a:bodyPr/>
          <a:lstStyle>
            <a:lvl1pPr>
              <a:defRPr sz="2024"/>
            </a:lvl1pPr>
            <a:lvl2pPr>
              <a:defRPr sz="1687"/>
            </a:lvl2pPr>
            <a:lvl3pPr>
              <a:defRPr sz="1575"/>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432087" y="1692651"/>
            <a:ext cx="4725611" cy="705261"/>
          </a:xfrm>
        </p:spPr>
        <p:txBody>
          <a:bodyPr anchor="b"/>
          <a:lstStyle>
            <a:lvl1pPr marL="0" indent="0">
              <a:buNone/>
              <a:defRPr sz="2024" b="1"/>
            </a:lvl1pPr>
            <a:lvl2pPr marL="384801" indent="0">
              <a:buNone/>
              <a:defRPr sz="1687" b="1"/>
            </a:lvl2pPr>
            <a:lvl3pPr marL="769602" indent="0">
              <a:buNone/>
              <a:defRPr sz="1575" b="1"/>
            </a:lvl3pPr>
            <a:lvl4pPr marL="1154406" indent="0">
              <a:buNone/>
              <a:defRPr sz="1350" b="1"/>
            </a:lvl4pPr>
            <a:lvl5pPr marL="1539209" indent="0">
              <a:buNone/>
              <a:defRPr sz="1350" b="1"/>
            </a:lvl5pPr>
            <a:lvl6pPr marL="1924011" indent="0">
              <a:buNone/>
              <a:defRPr sz="1350" b="1"/>
            </a:lvl6pPr>
            <a:lvl7pPr marL="2308813" indent="0">
              <a:buNone/>
              <a:defRPr sz="1350" b="1"/>
            </a:lvl7pPr>
            <a:lvl8pPr marL="2693614" indent="0">
              <a:buNone/>
              <a:defRPr sz="1350" b="1"/>
            </a:lvl8pPr>
            <a:lvl9pPr marL="3078415" indent="0">
              <a:buNone/>
              <a:defRPr sz="1350" b="1"/>
            </a:lvl9pPr>
          </a:lstStyle>
          <a:p>
            <a:pPr lvl="0"/>
            <a:r>
              <a:rPr lang="ru-RU"/>
              <a:t>Образец текста</a:t>
            </a:r>
          </a:p>
        </p:txBody>
      </p:sp>
      <p:sp>
        <p:nvSpPr>
          <p:cNvPr id="6" name="Объект 5"/>
          <p:cNvSpPr>
            <a:spLocks noGrp="1"/>
          </p:cNvSpPr>
          <p:nvPr>
            <p:ph sz="quarter" idx="4"/>
          </p:nvPr>
        </p:nvSpPr>
        <p:spPr>
          <a:xfrm>
            <a:off x="5432087" y="2397885"/>
            <a:ext cx="4725611" cy="4354758"/>
          </a:xfrm>
        </p:spPr>
        <p:txBody>
          <a:bodyPr/>
          <a:lstStyle>
            <a:lvl1pPr>
              <a:defRPr sz="2024"/>
            </a:lvl1pPr>
            <a:lvl2pPr>
              <a:defRPr sz="1687"/>
            </a:lvl2pPr>
            <a:lvl3pPr>
              <a:defRPr sz="1575"/>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280"/>
          <p:cNvSpPr>
            <a:spLocks noGrp="1" noChangeArrowheads="1"/>
          </p:cNvSpPr>
          <p:nvPr>
            <p:ph type="sldNum" sz="quarter" idx="10"/>
            <p:custDataLst>
              <p:tags r:id="rId1"/>
            </p:custDataLst>
          </p:nvPr>
        </p:nvSpPr>
        <p:spPr>
          <a:ln/>
        </p:spPr>
        <p:txBody>
          <a:bodyPr/>
          <a:lstStyle>
            <a:lvl1pPr>
              <a:defRPr/>
            </a:lvl1pPr>
          </a:lstStyle>
          <a:p>
            <a:pPr>
              <a:defRPr/>
            </a:pPr>
            <a:fld id="{565BCE1F-CA94-4BB4-B4AF-BD39BD8A2174}" type="slidenum">
              <a:rPr lang="ru-RU"/>
              <a:pPr>
                <a:defRPr/>
              </a:pPr>
              <a:t>‹#›</a:t>
            </a:fld>
            <a:r>
              <a:rPr lang="ru-RU"/>
              <a:t> </a:t>
            </a:r>
          </a:p>
        </p:txBody>
      </p:sp>
    </p:spTree>
    <p:extLst>
      <p:ext uri="{BB962C8B-B14F-4D97-AF65-F5344CB8AC3E}">
        <p14:creationId xmlns:p14="http://schemas.microsoft.com/office/powerpoint/2010/main" val="246877902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280"/>
          <p:cNvSpPr>
            <a:spLocks noGrp="1" noChangeArrowheads="1"/>
          </p:cNvSpPr>
          <p:nvPr>
            <p:ph type="sldNum" sz="quarter" idx="10"/>
            <p:custDataLst>
              <p:tags r:id="rId1"/>
            </p:custDataLst>
          </p:nvPr>
        </p:nvSpPr>
        <p:spPr>
          <a:ln/>
        </p:spPr>
        <p:txBody>
          <a:bodyPr/>
          <a:lstStyle>
            <a:lvl1pPr>
              <a:defRPr/>
            </a:lvl1pPr>
          </a:lstStyle>
          <a:p>
            <a:pPr>
              <a:defRPr/>
            </a:pPr>
            <a:fld id="{3BF47C4D-D269-4939-8201-460055B3D2F5}" type="slidenum">
              <a:rPr lang="ru-RU"/>
              <a:pPr>
                <a:defRPr/>
              </a:pPr>
              <a:t>‹#›</a:t>
            </a:fld>
            <a:r>
              <a:rPr lang="ru-RU"/>
              <a:t> </a:t>
            </a:r>
          </a:p>
        </p:txBody>
      </p:sp>
    </p:spTree>
    <p:extLst>
      <p:ext uri="{BB962C8B-B14F-4D97-AF65-F5344CB8AC3E}">
        <p14:creationId xmlns:p14="http://schemas.microsoft.com/office/powerpoint/2010/main" val="240386561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80"/>
          <p:cNvSpPr>
            <a:spLocks noGrp="1" noChangeArrowheads="1"/>
          </p:cNvSpPr>
          <p:nvPr>
            <p:ph type="sldNum" sz="quarter" idx="10"/>
            <p:custDataLst>
              <p:tags r:id="rId1"/>
            </p:custDataLst>
          </p:nvPr>
        </p:nvSpPr>
        <p:spPr>
          <a:ln/>
        </p:spPr>
        <p:txBody>
          <a:bodyPr/>
          <a:lstStyle>
            <a:lvl1pPr>
              <a:defRPr/>
            </a:lvl1pPr>
          </a:lstStyle>
          <a:p>
            <a:pPr>
              <a:defRPr/>
            </a:pPr>
            <a:fld id="{85C88409-6395-4B00-8471-FF9A9AD8C707}" type="slidenum">
              <a:rPr lang="ru-RU"/>
              <a:pPr>
                <a:defRPr/>
              </a:pPr>
              <a:t>‹#›</a:t>
            </a:fld>
            <a:r>
              <a:rPr lang="ru-RU"/>
              <a:t> </a:t>
            </a:r>
          </a:p>
        </p:txBody>
      </p:sp>
    </p:spTree>
    <p:extLst>
      <p:ext uri="{BB962C8B-B14F-4D97-AF65-F5344CB8AC3E}">
        <p14:creationId xmlns:p14="http://schemas.microsoft.com/office/powerpoint/2010/main" val="157723507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117" y="1322310"/>
            <a:ext cx="3517219" cy="259618"/>
          </a:xfrm>
        </p:spPr>
        <p:txBody>
          <a:bodyPr/>
          <a:lstStyle>
            <a:lvl1pPr algn="l">
              <a:defRPr sz="1687" b="1"/>
            </a:lvl1pPr>
          </a:lstStyle>
          <a:p>
            <a:r>
              <a:rPr lang="ru-RU"/>
              <a:t>Образец заголовка</a:t>
            </a:r>
          </a:p>
        </p:txBody>
      </p:sp>
      <p:sp>
        <p:nvSpPr>
          <p:cNvPr id="3" name="Объект 2"/>
          <p:cNvSpPr>
            <a:spLocks noGrp="1"/>
          </p:cNvSpPr>
          <p:nvPr>
            <p:ph idx="1"/>
          </p:nvPr>
        </p:nvSpPr>
        <p:spPr>
          <a:xfrm>
            <a:off x="4180130" y="301753"/>
            <a:ext cx="5977566" cy="6450898"/>
          </a:xfrm>
        </p:spPr>
        <p:txBody>
          <a:bodyPr/>
          <a:lstStyle>
            <a:lvl1pPr>
              <a:defRPr sz="2699"/>
            </a:lvl1pPr>
            <a:lvl2pPr>
              <a:defRPr sz="2362"/>
            </a:lvl2pPr>
            <a:lvl3pPr>
              <a:defRPr sz="2024"/>
            </a:lvl3pPr>
            <a:lvl4pPr>
              <a:defRPr sz="1687"/>
            </a:lvl4pPr>
            <a:lvl5pPr>
              <a:defRPr sz="1687"/>
            </a:lvl5pPr>
            <a:lvl6pPr>
              <a:defRPr sz="1687"/>
            </a:lvl6pPr>
            <a:lvl7pPr>
              <a:defRPr sz="1687"/>
            </a:lvl7pPr>
            <a:lvl8pPr>
              <a:defRPr sz="1687"/>
            </a:lvl8pPr>
            <a:lvl9pPr>
              <a:defRPr sz="168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534117" y="1581925"/>
            <a:ext cx="3517219" cy="5170718"/>
          </a:xfrm>
        </p:spPr>
        <p:txBody>
          <a:bodyPr/>
          <a:lstStyle>
            <a:lvl1pPr marL="0" indent="0">
              <a:buNone/>
              <a:defRPr sz="1237"/>
            </a:lvl1pPr>
            <a:lvl2pPr marL="384801" indent="0">
              <a:buNone/>
              <a:defRPr sz="1012"/>
            </a:lvl2pPr>
            <a:lvl3pPr marL="769602" indent="0">
              <a:buNone/>
              <a:defRPr sz="900"/>
            </a:lvl3pPr>
            <a:lvl4pPr marL="1154406" indent="0">
              <a:buNone/>
              <a:defRPr sz="787"/>
            </a:lvl4pPr>
            <a:lvl5pPr marL="1539209" indent="0">
              <a:buNone/>
              <a:defRPr sz="787"/>
            </a:lvl5pPr>
            <a:lvl6pPr marL="1924011" indent="0">
              <a:buNone/>
              <a:defRPr sz="787"/>
            </a:lvl6pPr>
            <a:lvl7pPr marL="2308813" indent="0">
              <a:buNone/>
              <a:defRPr sz="787"/>
            </a:lvl7pPr>
            <a:lvl8pPr marL="2693614" indent="0">
              <a:buNone/>
              <a:defRPr sz="787"/>
            </a:lvl8pPr>
            <a:lvl9pPr marL="3078415" indent="0">
              <a:buNone/>
              <a:defRPr sz="787"/>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FA494A10-F29B-4C00-AA50-41E24E7D811E}" type="slidenum">
              <a:rPr lang="ru-RU"/>
              <a:pPr>
                <a:defRPr/>
              </a:pPr>
              <a:t>‹#›</a:t>
            </a:fld>
            <a:r>
              <a:rPr lang="ru-RU"/>
              <a:t> </a:t>
            </a:r>
          </a:p>
        </p:txBody>
      </p:sp>
    </p:spTree>
    <p:extLst>
      <p:ext uri="{BB962C8B-B14F-4D97-AF65-F5344CB8AC3E}">
        <p14:creationId xmlns:p14="http://schemas.microsoft.com/office/powerpoint/2010/main" val="68019185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4803" y="5657434"/>
            <a:ext cx="6415088" cy="259618"/>
          </a:xfrm>
        </p:spPr>
        <p:txBody>
          <a:bodyPr/>
          <a:lstStyle>
            <a:lvl1pPr algn="l">
              <a:defRPr sz="1687" b="1"/>
            </a:lvl1pPr>
          </a:lstStyle>
          <a:p>
            <a:r>
              <a:rPr lang="ru-RU"/>
              <a:t>Образец заголовка</a:t>
            </a:r>
          </a:p>
        </p:txBody>
      </p:sp>
      <p:sp>
        <p:nvSpPr>
          <p:cNvPr id="3" name="Рисунок 2"/>
          <p:cNvSpPr>
            <a:spLocks noGrp="1"/>
          </p:cNvSpPr>
          <p:nvPr>
            <p:ph type="pic" idx="1"/>
          </p:nvPr>
        </p:nvSpPr>
        <p:spPr>
          <a:xfrm>
            <a:off x="2094803" y="674907"/>
            <a:ext cx="6415088" cy="4536877"/>
          </a:xfrm>
        </p:spPr>
        <p:txBody>
          <a:bodyPr/>
          <a:lstStyle>
            <a:lvl1pPr marL="0" indent="0">
              <a:buNone/>
              <a:defRPr sz="2699"/>
            </a:lvl1pPr>
            <a:lvl2pPr marL="384801" indent="0">
              <a:buNone/>
              <a:defRPr sz="2362"/>
            </a:lvl2pPr>
            <a:lvl3pPr marL="769602" indent="0">
              <a:buNone/>
              <a:defRPr sz="2024"/>
            </a:lvl3pPr>
            <a:lvl4pPr marL="1154406" indent="0">
              <a:buNone/>
              <a:defRPr sz="1687"/>
            </a:lvl4pPr>
            <a:lvl5pPr marL="1539209" indent="0">
              <a:buNone/>
              <a:defRPr sz="1687"/>
            </a:lvl5pPr>
            <a:lvl6pPr marL="1924011" indent="0">
              <a:buNone/>
              <a:defRPr sz="1687"/>
            </a:lvl6pPr>
            <a:lvl7pPr marL="2308813" indent="0">
              <a:buNone/>
              <a:defRPr sz="1687"/>
            </a:lvl7pPr>
            <a:lvl8pPr marL="2693614" indent="0">
              <a:buNone/>
              <a:defRPr sz="1687"/>
            </a:lvl8pPr>
            <a:lvl9pPr marL="3078415" indent="0">
              <a:buNone/>
              <a:defRPr sz="1687"/>
            </a:lvl9pPr>
          </a:lstStyle>
          <a:p>
            <a:pPr lvl="0"/>
            <a:endParaRPr lang="ru-RU" noProof="0"/>
          </a:p>
        </p:txBody>
      </p:sp>
      <p:sp>
        <p:nvSpPr>
          <p:cNvPr id="4" name="Текст 3"/>
          <p:cNvSpPr>
            <a:spLocks noGrp="1"/>
          </p:cNvSpPr>
          <p:nvPr>
            <p:ph type="body" sz="half" idx="2"/>
          </p:nvPr>
        </p:nvSpPr>
        <p:spPr>
          <a:xfrm>
            <a:off x="2094803" y="5917043"/>
            <a:ext cx="6415088" cy="887379"/>
          </a:xfrm>
        </p:spPr>
        <p:txBody>
          <a:bodyPr/>
          <a:lstStyle>
            <a:lvl1pPr marL="0" indent="0">
              <a:buNone/>
              <a:defRPr sz="1237"/>
            </a:lvl1pPr>
            <a:lvl2pPr marL="384801" indent="0">
              <a:buNone/>
              <a:defRPr sz="1012"/>
            </a:lvl2pPr>
            <a:lvl3pPr marL="769602" indent="0">
              <a:buNone/>
              <a:defRPr sz="900"/>
            </a:lvl3pPr>
            <a:lvl4pPr marL="1154406" indent="0">
              <a:buNone/>
              <a:defRPr sz="787"/>
            </a:lvl4pPr>
            <a:lvl5pPr marL="1539209" indent="0">
              <a:buNone/>
              <a:defRPr sz="787"/>
            </a:lvl5pPr>
            <a:lvl6pPr marL="1924011" indent="0">
              <a:buNone/>
              <a:defRPr sz="787"/>
            </a:lvl6pPr>
            <a:lvl7pPr marL="2308813" indent="0">
              <a:buNone/>
              <a:defRPr sz="787"/>
            </a:lvl7pPr>
            <a:lvl8pPr marL="2693614" indent="0">
              <a:buNone/>
              <a:defRPr sz="787"/>
            </a:lvl8pPr>
            <a:lvl9pPr marL="3078415" indent="0">
              <a:buNone/>
              <a:defRPr sz="787"/>
            </a:lvl9pPr>
          </a:lstStyle>
          <a:p>
            <a:pPr lvl="0"/>
            <a:r>
              <a:rPr lang="ru-RU"/>
              <a:t>Образец текста</a:t>
            </a:r>
          </a:p>
        </p:txBody>
      </p:sp>
      <p:sp>
        <p:nvSpPr>
          <p:cNvPr id="5" name="Rectangle 280"/>
          <p:cNvSpPr>
            <a:spLocks noGrp="1" noChangeArrowheads="1"/>
          </p:cNvSpPr>
          <p:nvPr>
            <p:ph type="sldNum" sz="quarter" idx="10"/>
            <p:custDataLst>
              <p:tags r:id="rId1"/>
            </p:custDataLst>
          </p:nvPr>
        </p:nvSpPr>
        <p:spPr>
          <a:ln/>
        </p:spPr>
        <p:txBody>
          <a:bodyPr/>
          <a:lstStyle>
            <a:lvl1pPr>
              <a:defRPr/>
            </a:lvl1pPr>
          </a:lstStyle>
          <a:p>
            <a:pPr>
              <a:defRPr/>
            </a:pPr>
            <a:fld id="{8FFACCBF-1B3D-4234-A9FC-82E51AEB66B4}" type="slidenum">
              <a:rPr lang="ru-RU"/>
              <a:pPr>
                <a:defRPr/>
              </a:pPr>
              <a:t>‹#›</a:t>
            </a:fld>
            <a:r>
              <a:rPr lang="ru-RU"/>
              <a:t> </a:t>
            </a:r>
          </a:p>
        </p:txBody>
      </p:sp>
    </p:spTree>
    <p:extLst>
      <p:ext uri="{BB962C8B-B14F-4D97-AF65-F5344CB8AC3E}">
        <p14:creationId xmlns:p14="http://schemas.microsoft.com/office/powerpoint/2010/main" val="206122508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C4CDCA5D-965D-4E74-9506-1D01B77CFC10}" type="slidenum">
              <a:rPr lang="ru-RU"/>
              <a:pPr>
                <a:defRPr/>
              </a:pPr>
              <a:t>‹#›</a:t>
            </a:fld>
            <a:r>
              <a:rPr lang="ru-RU"/>
              <a:t> </a:t>
            </a:r>
          </a:p>
        </p:txBody>
      </p:sp>
    </p:spTree>
    <p:extLst>
      <p:ext uri="{BB962C8B-B14F-4D97-AF65-F5344CB8AC3E}">
        <p14:creationId xmlns:p14="http://schemas.microsoft.com/office/powerpoint/2010/main" val="374612721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31035" y="474961"/>
            <a:ext cx="224998" cy="3281692"/>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187537" y="474961"/>
            <a:ext cx="6761695" cy="3281692"/>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249761D8-09AE-448D-8EB9-02CDA6793271}" type="slidenum">
              <a:rPr lang="ru-RU"/>
              <a:pPr>
                <a:defRPr/>
              </a:pPr>
              <a:t>‹#›</a:t>
            </a:fld>
            <a:r>
              <a:rPr lang="ru-RU"/>
              <a:t> </a:t>
            </a:r>
          </a:p>
        </p:txBody>
      </p:sp>
    </p:spTree>
    <p:extLst>
      <p:ext uri="{BB962C8B-B14F-4D97-AF65-F5344CB8AC3E}">
        <p14:creationId xmlns:p14="http://schemas.microsoft.com/office/powerpoint/2010/main" val="50019132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custDataLst>
              <p:tags r:id="rId2"/>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796170" name="think-cell Slide" r:id="rId18" imgW="360" imgH="360" progId="TCLayout.ActiveDocument.1">
                  <p:embed/>
                </p:oleObj>
              </mc:Choice>
              <mc:Fallback>
                <p:oleObj name="think-cell Slide" r:id="rId18" imgW="360" imgH="360" progId="TCLayout.ActiveDocument.1">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 name="Picture 6" descr="H:\Invest\LOGO\Слайды\ОТКРЫТЫЕ ИСТОЧНИКИ (РАЗНОЕ)\НЛЭ\сайт НЛЭ\НЛЭ_15.jpg"/>
          <p:cNvPicPr>
            <a:picLocks noChangeAspect="1" noChangeArrowheads="1"/>
          </p:cNvPicPr>
          <p:nvPr userDrawn="1">
            <p:custDataLst>
              <p:tags r:id="rId3"/>
            </p:custDataLst>
          </p:nvPr>
        </p:nvPicPr>
        <p:blipFill>
          <a:blip r:embed="rId20" cstate="screen">
            <a:extLst>
              <a:ext uri="{28A0092B-C50C-407E-A947-70E740481C1C}">
                <a14:useLocalDpi xmlns:a14="http://schemas.microsoft.com/office/drawing/2010/main"/>
              </a:ext>
            </a:extLst>
          </a:blip>
          <a:srcRect/>
          <a:stretch>
            <a:fillRect/>
          </a:stretch>
        </p:blipFill>
        <p:spPr bwMode="auto">
          <a:xfrm>
            <a:off x="2695223" y="4926116"/>
            <a:ext cx="2642174" cy="2633566"/>
          </a:xfrm>
          <a:prstGeom prst="rect">
            <a:avLst/>
          </a:prstGeom>
          <a:noFill/>
          <a:ln w="9525">
            <a:noFill/>
            <a:miter lim="800000"/>
            <a:headEnd/>
            <a:tailEnd/>
          </a:ln>
        </p:spPr>
      </p:pic>
      <p:pic>
        <p:nvPicPr>
          <p:cNvPr id="6" name="Picture 12" descr="Работа двухконсольного козлового крана RMG на ж/д фронте"/>
          <p:cNvPicPr>
            <a:picLocks noChangeAspect="1" noChangeArrowheads="1"/>
          </p:cNvPicPr>
          <p:nvPr userDrawn="1">
            <p:custDataLst>
              <p:tags r:id="rId4"/>
            </p:custDataLst>
          </p:nvPr>
        </p:nvPicPr>
        <p:blipFill>
          <a:blip r:embed="rId21" cstate="screen">
            <a:extLst>
              <a:ext uri="{28A0092B-C50C-407E-A947-70E740481C1C}">
                <a14:useLocalDpi xmlns:a14="http://schemas.microsoft.com/office/drawing/2010/main"/>
              </a:ext>
            </a:extLst>
          </a:blip>
          <a:srcRect/>
          <a:stretch>
            <a:fillRect/>
          </a:stretch>
        </p:blipFill>
        <p:spPr bwMode="auto">
          <a:xfrm>
            <a:off x="8034486" y="4926116"/>
            <a:ext cx="2591036" cy="2633566"/>
          </a:xfrm>
          <a:prstGeom prst="rect">
            <a:avLst/>
          </a:prstGeom>
          <a:noFill/>
          <a:ln w="9525">
            <a:noFill/>
            <a:miter lim="800000"/>
            <a:headEnd/>
            <a:tailEnd/>
          </a:ln>
        </p:spPr>
      </p:pic>
      <p:pic>
        <p:nvPicPr>
          <p:cNvPr id="7" name="Picture 5" descr="H:\Invest\LOGO\Слайды\ОТКРЫТЫЕ ИСТОЧНИКИ (РАЗНОЕ)\НЛЭ\сайт НЛЭ\049.jpg"/>
          <p:cNvPicPr>
            <a:picLocks noChangeAspect="1" noChangeArrowheads="1"/>
          </p:cNvPicPr>
          <p:nvPr userDrawn="1">
            <p:custDataLst>
              <p:tags r:id="rId5"/>
            </p:custDataLst>
          </p:nvPr>
        </p:nvPicPr>
        <p:blipFill>
          <a:blip r:embed="rId22" cstate="screen">
            <a:extLst>
              <a:ext uri="{28A0092B-C50C-407E-A947-70E740481C1C}">
                <a14:useLocalDpi xmlns:a14="http://schemas.microsoft.com/office/drawing/2010/main"/>
              </a:ext>
            </a:extLst>
          </a:blip>
          <a:srcRect/>
          <a:stretch>
            <a:fillRect/>
          </a:stretch>
        </p:blipFill>
        <p:spPr bwMode="auto">
          <a:xfrm>
            <a:off x="70097" y="4926116"/>
            <a:ext cx="2570201" cy="2633566"/>
          </a:xfrm>
          <a:prstGeom prst="rect">
            <a:avLst/>
          </a:prstGeom>
          <a:noFill/>
          <a:ln w="9525">
            <a:noFill/>
            <a:miter lim="800000"/>
            <a:headEnd/>
            <a:tailEnd/>
          </a:ln>
        </p:spPr>
      </p:pic>
      <p:pic>
        <p:nvPicPr>
          <p:cNvPr id="8" name="Picture 2" descr="H:\Invest\LOGO\Слайды\ОТКРЫТЫЕ ИСТОЧНИКИ (РАЗНОЕ)\НЛЭ\сайт НЛЭ\грузы_6.jpg"/>
          <p:cNvPicPr>
            <a:picLocks noChangeAspect="1" noChangeArrowheads="1"/>
          </p:cNvPicPr>
          <p:nvPr userDrawn="1">
            <p:custDataLst>
              <p:tags r:id="rId6"/>
            </p:custDataLst>
          </p:nvPr>
        </p:nvPicPr>
        <p:blipFill>
          <a:blip r:embed="rId23" cstate="screen">
            <a:extLst>
              <a:ext uri="{28A0092B-C50C-407E-A947-70E740481C1C}">
                <a14:useLocalDpi xmlns:a14="http://schemas.microsoft.com/office/drawing/2010/main"/>
              </a:ext>
            </a:extLst>
          </a:blip>
          <a:srcRect/>
          <a:stretch>
            <a:fillRect/>
          </a:stretch>
        </p:blipFill>
        <p:spPr bwMode="auto">
          <a:xfrm>
            <a:off x="5394220" y="4926116"/>
            <a:ext cx="2583461" cy="2633566"/>
          </a:xfrm>
          <a:prstGeom prst="rect">
            <a:avLst/>
          </a:prstGeom>
          <a:noFill/>
          <a:ln w="9525">
            <a:noFill/>
            <a:miter lim="800000"/>
            <a:headEnd/>
            <a:tailEnd/>
          </a:ln>
        </p:spPr>
      </p:pic>
      <p:sp>
        <p:nvSpPr>
          <p:cNvPr id="10" name="Working Draft Text" hidden="1"/>
          <p:cNvSpPr txBox="1">
            <a:spLocks noChangeArrowheads="1"/>
          </p:cNvSpPr>
          <p:nvPr>
            <p:custDataLst>
              <p:tags r:id="rId7"/>
            </p:custDataLst>
          </p:nvPr>
        </p:nvSpPr>
        <p:spPr bwMode="auto">
          <a:xfrm>
            <a:off x="3149793" y="385665"/>
            <a:ext cx="860813" cy="121123"/>
          </a:xfrm>
          <a:prstGeom prst="rect">
            <a:avLst/>
          </a:prstGeom>
          <a:noFill/>
          <a:ln>
            <a:noFill/>
          </a:ln>
          <a:effectLst/>
          <a:extLst/>
        </p:spPr>
        <p:txBody>
          <a:bodyPr wrap="none" lIns="0" tIns="0" rIns="0" bIns="0">
            <a:spAutoFit/>
          </a:bodyPr>
          <a:lstStyle/>
          <a:p>
            <a:pPr defTabSz="1006683" fontAlgn="auto">
              <a:spcBef>
                <a:spcPts val="0"/>
              </a:spcBef>
              <a:spcAft>
                <a:spcPts val="0"/>
              </a:spcAft>
              <a:defRPr/>
            </a:pPr>
            <a:r>
              <a:rPr lang="en-US" sz="787" b="1">
                <a:solidFill>
                  <a:srgbClr val="000000"/>
                </a:solidFill>
                <a:latin typeface="Arial" pitchFamily="34" charset="0"/>
                <a:cs typeface="+mn-cs"/>
              </a:rPr>
              <a:t>WORKING DRAFT</a:t>
            </a:r>
          </a:p>
        </p:txBody>
      </p:sp>
      <p:sp>
        <p:nvSpPr>
          <p:cNvPr id="11" name="Working Draft" hidden="1"/>
          <p:cNvSpPr txBox="1">
            <a:spLocks noChangeArrowheads="1"/>
          </p:cNvSpPr>
          <p:nvPr>
            <p:custDataLst>
              <p:tags r:id="rId8"/>
            </p:custDataLst>
          </p:nvPr>
        </p:nvSpPr>
        <p:spPr bwMode="auto">
          <a:xfrm>
            <a:off x="3149777" y="560641"/>
            <a:ext cx="2564805" cy="121123"/>
          </a:xfrm>
          <a:prstGeom prst="rect">
            <a:avLst/>
          </a:prstGeom>
          <a:noFill/>
          <a:ln>
            <a:noFill/>
          </a:ln>
          <a:effectLst/>
          <a:extLst/>
        </p:spPr>
        <p:txBody>
          <a:bodyPr wrap="none" lIns="0" tIns="0" rIns="0" bIns="0">
            <a:spAutoFit/>
          </a:bodyPr>
          <a:lstStyle/>
          <a:p>
            <a:pPr defTabSz="1006683" fontAlgn="auto">
              <a:spcBef>
                <a:spcPts val="0"/>
              </a:spcBef>
              <a:spcAft>
                <a:spcPts val="0"/>
              </a:spcAft>
              <a:defRPr/>
            </a:pPr>
            <a:r>
              <a:rPr lang="en-US" sz="787">
                <a:solidFill>
                  <a:srgbClr val="000000"/>
                </a:solidFill>
                <a:latin typeface="Arial" pitchFamily="34" charset="0"/>
                <a:cs typeface="+mn-cs"/>
              </a:rPr>
              <a:t>Last Modified 02.09.2011 1:37:32 Russian Standard Time</a:t>
            </a:r>
          </a:p>
        </p:txBody>
      </p:sp>
      <p:sp>
        <p:nvSpPr>
          <p:cNvPr id="12" name="Printed" hidden="1"/>
          <p:cNvSpPr txBox="1">
            <a:spLocks noChangeArrowheads="1"/>
          </p:cNvSpPr>
          <p:nvPr>
            <p:custDataLst>
              <p:tags r:id="rId9"/>
            </p:custDataLst>
          </p:nvPr>
        </p:nvSpPr>
        <p:spPr bwMode="auto">
          <a:xfrm>
            <a:off x="3149779" y="737403"/>
            <a:ext cx="318998" cy="121123"/>
          </a:xfrm>
          <a:prstGeom prst="rect">
            <a:avLst/>
          </a:prstGeom>
          <a:noFill/>
          <a:ln>
            <a:noFill/>
          </a:ln>
          <a:effectLst/>
          <a:extLst/>
        </p:spPr>
        <p:txBody>
          <a:bodyPr wrap="none" lIns="0" tIns="0" rIns="0" bIns="0">
            <a:spAutoFit/>
          </a:bodyPr>
          <a:lstStyle/>
          <a:p>
            <a:pPr defTabSz="1006683" fontAlgn="auto">
              <a:spcBef>
                <a:spcPts val="0"/>
              </a:spcBef>
              <a:spcAft>
                <a:spcPts val="0"/>
              </a:spcAft>
              <a:defRPr/>
            </a:pPr>
            <a:r>
              <a:rPr lang="en-US" sz="787">
                <a:solidFill>
                  <a:srgbClr val="000000"/>
                </a:solidFill>
                <a:latin typeface="Arial" pitchFamily="34" charset="0"/>
                <a:cs typeface="+mn-cs"/>
              </a:rPr>
              <a:t>Printed</a:t>
            </a:r>
          </a:p>
        </p:txBody>
      </p:sp>
      <p:sp>
        <p:nvSpPr>
          <p:cNvPr id="13" name="McK Document type" hidden="1"/>
          <p:cNvSpPr txBox="1">
            <a:spLocks noChangeArrowheads="1"/>
          </p:cNvSpPr>
          <p:nvPr userDrawn="1">
            <p:custDataLst>
              <p:tags r:id="rId10"/>
            </p:custDataLst>
          </p:nvPr>
        </p:nvSpPr>
        <p:spPr bwMode="auto">
          <a:xfrm>
            <a:off x="1793665" y="4106646"/>
            <a:ext cx="5888546" cy="173124"/>
          </a:xfrm>
          <a:prstGeom prst="rect">
            <a:avLst/>
          </a:prstGeom>
          <a:noFill/>
          <a:ln>
            <a:noFill/>
          </a:ln>
          <a:effectLst/>
          <a:extLst/>
        </p:spPr>
        <p:txBody>
          <a:bodyPr lIns="0" tIns="0" rIns="0" bIns="0" anchor="b">
            <a:spAutoFit/>
          </a:bodyPr>
          <a:lstStyle/>
          <a:p>
            <a:pPr defTabSz="1006683" fontAlgn="auto">
              <a:spcBef>
                <a:spcPts val="0"/>
              </a:spcBef>
              <a:spcAft>
                <a:spcPts val="0"/>
              </a:spcAft>
              <a:defRPr/>
            </a:pPr>
            <a:r>
              <a:rPr lang="ru-RU" sz="1125">
                <a:solidFill>
                  <a:srgbClr val="002960"/>
                </a:solidFill>
                <a:latin typeface="Arial" pitchFamily="34" charset="0"/>
                <a:cs typeface="+mn-cs"/>
              </a:rPr>
              <a:t>Докладчик: </a:t>
            </a:r>
          </a:p>
        </p:txBody>
      </p:sp>
      <p:sp>
        <p:nvSpPr>
          <p:cNvPr id="14" name="McK Date" hidden="1"/>
          <p:cNvSpPr txBox="1">
            <a:spLocks noChangeArrowheads="1"/>
          </p:cNvSpPr>
          <p:nvPr userDrawn="1">
            <p:custDataLst>
              <p:tags r:id="rId11"/>
            </p:custDataLst>
          </p:nvPr>
        </p:nvSpPr>
        <p:spPr bwMode="auto">
          <a:xfrm>
            <a:off x="4699095" y="7202584"/>
            <a:ext cx="5888546" cy="173124"/>
          </a:xfrm>
          <a:prstGeom prst="rect">
            <a:avLst/>
          </a:prstGeom>
          <a:noFill/>
          <a:ln>
            <a:noFill/>
          </a:ln>
          <a:effectLst/>
          <a:extLst/>
        </p:spPr>
        <p:txBody>
          <a:bodyPr lIns="0" tIns="0" rIns="0" bIns="0">
            <a:spAutoFit/>
          </a:bodyPr>
          <a:lstStyle/>
          <a:p>
            <a:pPr algn="r" defTabSz="1006683" fontAlgn="auto">
              <a:spcBef>
                <a:spcPts val="0"/>
              </a:spcBef>
              <a:spcAft>
                <a:spcPts val="0"/>
              </a:spcAft>
              <a:defRPr/>
            </a:pPr>
            <a:r>
              <a:rPr lang="ru-RU" sz="1125">
                <a:solidFill>
                  <a:srgbClr val="FFFFFF"/>
                </a:solidFill>
                <a:latin typeface="Arial" pitchFamily="34" charset="0"/>
                <a:cs typeface="+mn-cs"/>
              </a:rPr>
              <a:t>ДАТА</a:t>
            </a:r>
          </a:p>
        </p:txBody>
      </p:sp>
      <p:sp>
        <p:nvSpPr>
          <p:cNvPr id="15" name="doc id"/>
          <p:cNvSpPr txBox="1">
            <a:spLocks noChangeArrowheads="1"/>
          </p:cNvSpPr>
          <p:nvPr>
            <p:custDataLst>
              <p:tags r:id="rId12"/>
            </p:custDataLst>
          </p:nvPr>
        </p:nvSpPr>
        <p:spPr bwMode="auto">
          <a:xfrm>
            <a:off x="10072467" y="41069"/>
            <a:ext cx="352290" cy="137481"/>
          </a:xfrm>
          <a:prstGeom prst="rect">
            <a:avLst/>
          </a:prstGeom>
          <a:noFill/>
          <a:ln>
            <a:noFill/>
          </a:ln>
          <a:effectLst/>
          <a:extLst/>
        </p:spPr>
        <p:txBody>
          <a:bodyPr wrap="none" lIns="0" tIns="0" rIns="0" bIns="0"/>
          <a:lstStyle/>
          <a:p>
            <a:pPr algn="r" defTabSz="1006683" fontAlgn="auto">
              <a:spcBef>
                <a:spcPts val="0"/>
              </a:spcBef>
              <a:spcAft>
                <a:spcPts val="0"/>
              </a:spcAft>
              <a:defRPr/>
            </a:pPr>
            <a:endParaRPr lang="ru-RU" sz="675">
              <a:solidFill>
                <a:srgbClr val="000000"/>
              </a:solidFill>
              <a:latin typeface="Arial" pitchFamily="34" charset="0"/>
              <a:cs typeface="+mn-cs"/>
            </a:endParaRPr>
          </a:p>
        </p:txBody>
      </p:sp>
      <p:sp>
        <p:nvSpPr>
          <p:cNvPr id="17" name="Line 6"/>
          <p:cNvSpPr>
            <a:spLocks noChangeShapeType="1"/>
          </p:cNvSpPr>
          <p:nvPr userDrawn="1">
            <p:custDataLst>
              <p:tags r:id="rId13"/>
            </p:custDataLst>
          </p:nvPr>
        </p:nvSpPr>
        <p:spPr bwMode="auto">
          <a:xfrm>
            <a:off x="1714100" y="712420"/>
            <a:ext cx="8977713" cy="1785"/>
          </a:xfrm>
          <a:prstGeom prst="line">
            <a:avLst/>
          </a:prstGeom>
          <a:noFill/>
          <a:ln w="144000">
            <a:solidFill>
              <a:schemeClr val="hlink"/>
            </a:solidFill>
            <a:round/>
            <a:headEnd/>
            <a:tailEnd/>
          </a:ln>
          <a:extLst/>
        </p:spPr>
        <p:txBody>
          <a:bodyPr lIns="100669" tIns="50335" rIns="100669" bIns="50335"/>
          <a:lstStyle/>
          <a:p>
            <a:pPr defTabSz="1006683" fontAlgn="auto">
              <a:spcBef>
                <a:spcPts val="0"/>
              </a:spcBef>
              <a:spcAft>
                <a:spcPts val="0"/>
              </a:spcAft>
              <a:defRPr/>
            </a:pPr>
            <a:endParaRPr lang="ru-RU" sz="1350">
              <a:solidFill>
                <a:srgbClr val="000000"/>
              </a:solidFill>
              <a:latin typeface="Arial" pitchFamily="34" charset="0"/>
              <a:cs typeface="+mn-cs"/>
            </a:endParaRPr>
          </a:p>
        </p:txBody>
      </p:sp>
      <p:grpSp>
        <p:nvGrpSpPr>
          <p:cNvPr id="18" name="Group 1239"/>
          <p:cNvGrpSpPr>
            <a:grpSpLocks/>
          </p:cNvGrpSpPr>
          <p:nvPr userDrawn="1"/>
        </p:nvGrpSpPr>
        <p:grpSpPr bwMode="auto">
          <a:xfrm>
            <a:off x="1714117" y="469595"/>
            <a:ext cx="8890588" cy="101771"/>
            <a:chOff x="912" y="263"/>
            <a:chExt cx="4694" cy="57"/>
          </a:xfrm>
        </p:grpSpPr>
        <p:sp>
          <p:nvSpPr>
            <p:cNvPr id="19" name="WordArt 1240"/>
            <p:cNvSpPr>
              <a:spLocks noChangeArrowheads="1" noChangeShapeType="1" noTextEdit="1"/>
            </p:cNvSpPr>
            <p:nvPr userDrawn="1">
              <p:custDataLst>
                <p:tags r:id="rId14"/>
              </p:custDataLst>
            </p:nvPr>
          </p:nvSpPr>
          <p:spPr bwMode="auto">
            <a:xfrm>
              <a:off x="5142" y="272"/>
              <a:ext cx="464" cy="48"/>
            </a:xfrm>
            <a:prstGeom prst="rect">
              <a:avLst/>
            </a:prstGeom>
          </p:spPr>
          <p:txBody>
            <a:bodyPr wrap="none" fromWordArt="1">
              <a:prstTxWarp prst="textPlain">
                <a:avLst>
                  <a:gd name="adj" fmla="val 50000"/>
                </a:avLst>
              </a:prstTxWarp>
            </a:bodyPr>
            <a:lstStyle/>
            <a:p>
              <a:pPr algn="ctr" defTabSz="1006683" fontAlgn="auto">
                <a:spcBef>
                  <a:spcPts val="0"/>
                </a:spcBef>
                <a:spcAft>
                  <a:spcPts val="0"/>
                </a:spcAft>
              </a:pPr>
              <a:r>
                <a:rPr lang="en-US" sz="3037" kern="10">
                  <a:ln w="9525">
                    <a:noFill/>
                    <a:round/>
                    <a:headEnd/>
                    <a:tailEnd/>
                  </a:ln>
                  <a:solidFill>
                    <a:srgbClr val="002960"/>
                  </a:solidFill>
                  <a:latin typeface="Arial"/>
                  <a:cs typeface="Arial"/>
                </a:rPr>
                <a:t>WWW.NMTP.RU</a:t>
              </a:r>
              <a:endParaRPr lang="ru-RU" sz="3037" kern="10">
                <a:ln w="9525">
                  <a:noFill/>
                  <a:round/>
                  <a:headEnd/>
                  <a:tailEnd/>
                </a:ln>
                <a:solidFill>
                  <a:srgbClr val="002960"/>
                </a:solidFill>
                <a:latin typeface="Arial"/>
                <a:cs typeface="Arial"/>
              </a:endParaRPr>
            </a:p>
          </p:txBody>
        </p:sp>
        <p:sp>
          <p:nvSpPr>
            <p:cNvPr id="20" name="WordArt 1241"/>
            <p:cNvSpPr>
              <a:spLocks noChangeArrowheads="1" noChangeShapeType="1" noTextEdit="1"/>
            </p:cNvSpPr>
            <p:nvPr userDrawn="1">
              <p:custDataLst>
                <p:tags r:id="rId15"/>
              </p:custDataLst>
            </p:nvPr>
          </p:nvSpPr>
          <p:spPr bwMode="auto">
            <a:xfrm>
              <a:off x="912" y="263"/>
              <a:ext cx="1502" cy="57"/>
            </a:xfrm>
            <a:prstGeom prst="rect">
              <a:avLst/>
            </a:prstGeom>
          </p:spPr>
          <p:txBody>
            <a:bodyPr wrap="none" fromWordArt="1">
              <a:prstTxWarp prst="textPlain">
                <a:avLst>
                  <a:gd name="adj" fmla="val 50000"/>
                </a:avLst>
              </a:prstTxWarp>
            </a:bodyPr>
            <a:lstStyle/>
            <a:p>
              <a:pPr algn="ctr" defTabSz="1006683" fontAlgn="auto">
                <a:spcBef>
                  <a:spcPts val="0"/>
                </a:spcBef>
                <a:spcAft>
                  <a:spcPts val="0"/>
                </a:spcAft>
              </a:pPr>
              <a:r>
                <a:rPr lang="ru-RU" sz="3037" kern="10">
                  <a:ln w="9525">
                    <a:noFill/>
                    <a:round/>
                    <a:headEnd/>
                    <a:tailEnd/>
                  </a:ln>
                  <a:solidFill>
                    <a:srgbClr val="002960"/>
                  </a:solidFill>
                  <a:latin typeface="Arial"/>
                  <a:cs typeface="Arial"/>
                </a:rPr>
                <a:t>НОВОРОССИЙСКИЙ МОРСКОЙ ТОРГОВЫЙ ПОРТ</a:t>
              </a:r>
            </a:p>
          </p:txBody>
        </p:sp>
        <p:sp>
          <p:nvSpPr>
            <p:cNvPr id="21" name="WordArt 1242"/>
            <p:cNvSpPr>
              <a:spLocks noChangeArrowheads="1" noChangeShapeType="1" noTextEdit="1"/>
            </p:cNvSpPr>
            <p:nvPr userDrawn="1">
              <p:custDataLst>
                <p:tags r:id="rId16"/>
              </p:custDataLst>
            </p:nvPr>
          </p:nvSpPr>
          <p:spPr bwMode="auto">
            <a:xfrm>
              <a:off x="2465" y="269"/>
              <a:ext cx="447" cy="51"/>
            </a:xfrm>
            <a:prstGeom prst="rect">
              <a:avLst/>
            </a:prstGeom>
          </p:spPr>
          <p:txBody>
            <a:bodyPr wrap="none" fromWordArt="1">
              <a:prstTxWarp prst="textPlain">
                <a:avLst>
                  <a:gd name="adj" fmla="val 50000"/>
                </a:avLst>
              </a:prstTxWarp>
            </a:bodyPr>
            <a:lstStyle/>
            <a:p>
              <a:pPr algn="ctr" defTabSz="1006683" fontAlgn="auto">
                <a:spcBef>
                  <a:spcPts val="0"/>
                </a:spcBef>
                <a:spcAft>
                  <a:spcPts val="0"/>
                </a:spcAft>
              </a:pPr>
              <a:r>
                <a:rPr lang="ru-RU" sz="3037" kern="10">
                  <a:ln w="9525">
                    <a:noFill/>
                    <a:round/>
                    <a:headEnd/>
                    <a:tailEnd/>
                  </a:ln>
                  <a:solidFill>
                    <a:srgbClr val="ED1C24"/>
                  </a:solidFill>
                  <a:latin typeface="Arial"/>
                  <a:cs typeface="Arial"/>
                </a:rPr>
                <a:t>НМТП </a:t>
              </a:r>
              <a:r>
                <a:rPr lang="en-US" sz="3037" kern="10">
                  <a:ln w="9525">
                    <a:noFill/>
                    <a:round/>
                    <a:headEnd/>
                    <a:tailEnd/>
                  </a:ln>
                  <a:solidFill>
                    <a:srgbClr val="ED1C24"/>
                  </a:solidFill>
                  <a:latin typeface="Arial"/>
                  <a:cs typeface="Arial"/>
                </a:rPr>
                <a:t>I NCSP</a:t>
              </a:r>
              <a:endParaRPr lang="ru-RU" sz="3037" kern="10">
                <a:ln w="9525">
                  <a:noFill/>
                  <a:round/>
                  <a:headEnd/>
                  <a:tailEnd/>
                </a:ln>
                <a:solidFill>
                  <a:srgbClr val="ED1C24"/>
                </a:solidFill>
                <a:latin typeface="Arial"/>
                <a:cs typeface="Arial"/>
              </a:endParaRPr>
            </a:p>
          </p:txBody>
        </p:sp>
      </p:grpSp>
      <p:sp>
        <p:nvSpPr>
          <p:cNvPr id="13314" name="Rectangle 1026"/>
          <p:cNvSpPr>
            <a:spLocks noGrp="1" noChangeArrowheads="1"/>
          </p:cNvSpPr>
          <p:nvPr>
            <p:ph type="ctrTitle"/>
          </p:nvPr>
        </p:nvSpPr>
        <p:spPr>
          <a:xfrm>
            <a:off x="1704645" y="1239119"/>
            <a:ext cx="7920843" cy="346158"/>
          </a:xfrm>
        </p:spPr>
        <p:txBody>
          <a:bodyPr anchor="t"/>
          <a:lstStyle>
            <a:lvl1pPr>
              <a:defRPr sz="2249" b="0">
                <a:solidFill>
                  <a:schemeClr val="folHlink"/>
                </a:solidFill>
              </a:defRPr>
            </a:lvl1pPr>
          </a:lstStyle>
          <a:p>
            <a:pPr lvl="0"/>
            <a:r>
              <a:rPr lang="ru-RU" altLang="zh-CN" noProof="0"/>
              <a:t>Click to edit Master title</a:t>
            </a:r>
          </a:p>
        </p:txBody>
      </p:sp>
      <p:sp>
        <p:nvSpPr>
          <p:cNvPr id="13315" name="Rectangle 1027"/>
          <p:cNvSpPr>
            <a:spLocks noGrp="1" noChangeArrowheads="1"/>
          </p:cNvSpPr>
          <p:nvPr>
            <p:ph type="subTitle" idx="1"/>
          </p:nvPr>
        </p:nvSpPr>
        <p:spPr>
          <a:xfrm>
            <a:off x="1704645" y="3003161"/>
            <a:ext cx="7920843" cy="173079"/>
          </a:xfrm>
        </p:spPr>
        <p:txBody>
          <a:bodyPr>
            <a:spAutoFit/>
          </a:bodyPr>
          <a:lstStyle>
            <a:lvl1pPr>
              <a:defRPr sz="1125">
                <a:solidFill>
                  <a:schemeClr val="folHlink"/>
                </a:solidFill>
              </a:defRPr>
            </a:lvl1pPr>
          </a:lstStyle>
          <a:p>
            <a:pPr lvl="0"/>
            <a:r>
              <a:rPr lang="ru-RU" altLang="zh-CN" noProof="0"/>
              <a:t>Click to edit Master subtitle style</a:t>
            </a:r>
          </a:p>
        </p:txBody>
      </p:sp>
    </p:spTree>
    <p:extLst>
      <p:ext uri="{BB962C8B-B14F-4D97-AF65-F5344CB8AC3E}">
        <p14:creationId xmlns:p14="http://schemas.microsoft.com/office/powerpoint/2010/main" val="215140700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80"/>
          <p:cNvSpPr>
            <a:spLocks noGrp="1" noChangeArrowheads="1"/>
          </p:cNvSpPr>
          <p:nvPr>
            <p:ph type="sldNum" sz="quarter" idx="10"/>
            <p:custDataLst>
              <p:tags r:id="rId1"/>
            </p:custDataLst>
          </p:nvPr>
        </p:nvSpPr>
        <p:spPr>
          <a:ln/>
        </p:spPr>
        <p:txBody>
          <a:bodyPr/>
          <a:lstStyle>
            <a:lvl1pPr>
              <a:defRPr/>
            </a:lvl1pPr>
          </a:lstStyle>
          <a:p>
            <a:pPr>
              <a:defRPr/>
            </a:pPr>
            <a:fld id="{A019386E-7EA0-4753-8DBC-2BD68DB44575}" type="slidenum">
              <a:rPr lang="ru-RU"/>
              <a:pPr>
                <a:defRPr/>
              </a:pPr>
              <a:t>‹#›</a:t>
            </a:fld>
            <a:r>
              <a:rPr lang="ru-RU"/>
              <a:t> </a:t>
            </a:r>
          </a:p>
        </p:txBody>
      </p:sp>
    </p:spTree>
    <p:extLst>
      <p:ext uri="{BB962C8B-B14F-4D97-AF65-F5344CB8AC3E}">
        <p14:creationId xmlns:p14="http://schemas.microsoft.com/office/powerpoint/2010/main" val="32515600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18" Type="http://schemas.openxmlformats.org/officeDocument/2006/relationships/tags" Target="../tags/tag6.xml"/><Relationship Id="rId26" Type="http://schemas.openxmlformats.org/officeDocument/2006/relationships/tags" Target="../tags/tag14.xml"/><Relationship Id="rId3" Type="http://schemas.openxmlformats.org/officeDocument/2006/relationships/slideLayout" Target="../slideLayouts/slideLayout3.xml"/><Relationship Id="rId21" Type="http://schemas.openxmlformats.org/officeDocument/2006/relationships/tags" Target="../tags/tag9.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5" Type="http://schemas.openxmlformats.org/officeDocument/2006/relationships/tags" Target="../tags/tag13.xml"/><Relationship Id="rId2" Type="http://schemas.openxmlformats.org/officeDocument/2006/relationships/slideLayout" Target="../slideLayouts/slideLayout2.xml"/><Relationship Id="rId16" Type="http://schemas.openxmlformats.org/officeDocument/2006/relationships/tags" Target="../tags/tag4.xml"/><Relationship Id="rId20" Type="http://schemas.openxmlformats.org/officeDocument/2006/relationships/tags" Target="../tags/tag8.xml"/><Relationship Id="rId29"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12.xml"/><Relationship Id="rId5" Type="http://schemas.openxmlformats.org/officeDocument/2006/relationships/slideLayout" Target="../slideLayouts/slideLayout5.xml"/><Relationship Id="rId15" Type="http://schemas.openxmlformats.org/officeDocument/2006/relationships/tags" Target="../tags/tag3.xml"/><Relationship Id="rId23" Type="http://schemas.openxmlformats.org/officeDocument/2006/relationships/tags" Target="../tags/tag11.xml"/><Relationship Id="rId28"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tags" Target="../tags/tag7.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 Id="rId22" Type="http://schemas.openxmlformats.org/officeDocument/2006/relationships/tags" Target="../tags/tag10.xml"/><Relationship Id="rId27" Type="http://schemas.openxmlformats.org/officeDocument/2006/relationships/oleObject" Target="../embeddings/oleObject1.bin"/></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5.xml"/><Relationship Id="rId13" Type="http://schemas.openxmlformats.org/officeDocument/2006/relationships/vmlDrawing" Target="../drawings/vmlDrawing24.vml"/><Relationship Id="rId18" Type="http://schemas.openxmlformats.org/officeDocument/2006/relationships/tags" Target="../tags/tag340.xml"/><Relationship Id="rId26" Type="http://schemas.openxmlformats.org/officeDocument/2006/relationships/image" Target="../media/image1.emf"/><Relationship Id="rId3" Type="http://schemas.openxmlformats.org/officeDocument/2006/relationships/slideLayout" Target="../slideLayouts/slideLayout100.xml"/><Relationship Id="rId21" Type="http://schemas.openxmlformats.org/officeDocument/2006/relationships/tags" Target="../tags/tag343.xml"/><Relationship Id="rId7" Type="http://schemas.openxmlformats.org/officeDocument/2006/relationships/slideLayout" Target="../slideLayouts/slideLayout104.xml"/><Relationship Id="rId12" Type="http://schemas.openxmlformats.org/officeDocument/2006/relationships/theme" Target="../theme/theme10.xml"/><Relationship Id="rId17" Type="http://schemas.openxmlformats.org/officeDocument/2006/relationships/tags" Target="../tags/tag339.xml"/><Relationship Id="rId25" Type="http://schemas.openxmlformats.org/officeDocument/2006/relationships/oleObject" Target="../embeddings/oleObject24.bin"/><Relationship Id="rId2" Type="http://schemas.openxmlformats.org/officeDocument/2006/relationships/slideLayout" Target="../slideLayouts/slideLayout99.xml"/><Relationship Id="rId16" Type="http://schemas.openxmlformats.org/officeDocument/2006/relationships/tags" Target="../tags/tag338.xml"/><Relationship Id="rId20" Type="http://schemas.openxmlformats.org/officeDocument/2006/relationships/tags" Target="../tags/tag342.xml"/><Relationship Id="rId29" Type="http://schemas.openxmlformats.org/officeDocument/2006/relationships/image" Target="../media/image30.png"/><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24" Type="http://schemas.openxmlformats.org/officeDocument/2006/relationships/tags" Target="../tags/tag346.xml"/><Relationship Id="rId5" Type="http://schemas.openxmlformats.org/officeDocument/2006/relationships/slideLayout" Target="../slideLayouts/slideLayout102.xml"/><Relationship Id="rId15" Type="http://schemas.openxmlformats.org/officeDocument/2006/relationships/tags" Target="../tags/tag337.xml"/><Relationship Id="rId23" Type="http://schemas.openxmlformats.org/officeDocument/2006/relationships/tags" Target="../tags/tag345.xml"/><Relationship Id="rId28" Type="http://schemas.microsoft.com/office/2007/relationships/hdphoto" Target="../media/hdphoto1.wdp"/><Relationship Id="rId10" Type="http://schemas.openxmlformats.org/officeDocument/2006/relationships/slideLayout" Target="../slideLayouts/slideLayout107.xml"/><Relationship Id="rId19" Type="http://schemas.openxmlformats.org/officeDocument/2006/relationships/tags" Target="../tags/tag341.xml"/><Relationship Id="rId4" Type="http://schemas.openxmlformats.org/officeDocument/2006/relationships/slideLayout" Target="../slideLayouts/slideLayout101.xml"/><Relationship Id="rId9" Type="http://schemas.openxmlformats.org/officeDocument/2006/relationships/slideLayout" Target="../slideLayouts/slideLayout106.xml"/><Relationship Id="rId14" Type="http://schemas.openxmlformats.org/officeDocument/2006/relationships/tags" Target="../tags/tag336.xml"/><Relationship Id="rId22" Type="http://schemas.openxmlformats.org/officeDocument/2006/relationships/tags" Target="../tags/tag344.xml"/><Relationship Id="rId27" Type="http://schemas.openxmlformats.org/officeDocument/2006/relationships/image" Target="../media/image25.png"/><Relationship Id="rId30" Type="http://schemas.microsoft.com/office/2007/relationships/hdphoto" Target="../media/hdphoto3.wdp"/></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vmlDrawing" Target="../drawings/vmlDrawing26.vml"/><Relationship Id="rId18" Type="http://schemas.openxmlformats.org/officeDocument/2006/relationships/tags" Target="../tags/tag376.xml"/><Relationship Id="rId26" Type="http://schemas.openxmlformats.org/officeDocument/2006/relationships/image" Target="../media/image1.emf"/><Relationship Id="rId3" Type="http://schemas.openxmlformats.org/officeDocument/2006/relationships/slideLayout" Target="../slideLayouts/slideLayout111.xml"/><Relationship Id="rId21" Type="http://schemas.openxmlformats.org/officeDocument/2006/relationships/tags" Target="../tags/tag379.xml"/><Relationship Id="rId7" Type="http://schemas.openxmlformats.org/officeDocument/2006/relationships/slideLayout" Target="../slideLayouts/slideLayout115.xml"/><Relationship Id="rId12" Type="http://schemas.openxmlformats.org/officeDocument/2006/relationships/theme" Target="../theme/theme11.xml"/><Relationship Id="rId17" Type="http://schemas.openxmlformats.org/officeDocument/2006/relationships/tags" Target="../tags/tag375.xml"/><Relationship Id="rId25" Type="http://schemas.openxmlformats.org/officeDocument/2006/relationships/oleObject" Target="../embeddings/oleObject26.bin"/><Relationship Id="rId2" Type="http://schemas.openxmlformats.org/officeDocument/2006/relationships/slideLayout" Target="../slideLayouts/slideLayout110.xml"/><Relationship Id="rId16" Type="http://schemas.openxmlformats.org/officeDocument/2006/relationships/tags" Target="../tags/tag374.xml"/><Relationship Id="rId20" Type="http://schemas.openxmlformats.org/officeDocument/2006/relationships/tags" Target="../tags/tag378.xml"/><Relationship Id="rId29" Type="http://schemas.openxmlformats.org/officeDocument/2006/relationships/image" Target="../media/image30.png"/><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24" Type="http://schemas.openxmlformats.org/officeDocument/2006/relationships/tags" Target="../tags/tag382.xml"/><Relationship Id="rId5" Type="http://schemas.openxmlformats.org/officeDocument/2006/relationships/slideLayout" Target="../slideLayouts/slideLayout113.xml"/><Relationship Id="rId15" Type="http://schemas.openxmlformats.org/officeDocument/2006/relationships/tags" Target="../tags/tag373.xml"/><Relationship Id="rId23" Type="http://schemas.openxmlformats.org/officeDocument/2006/relationships/tags" Target="../tags/tag381.xml"/><Relationship Id="rId28" Type="http://schemas.microsoft.com/office/2007/relationships/hdphoto" Target="../media/hdphoto1.wdp"/><Relationship Id="rId10" Type="http://schemas.openxmlformats.org/officeDocument/2006/relationships/slideLayout" Target="../slideLayouts/slideLayout118.xml"/><Relationship Id="rId19" Type="http://schemas.openxmlformats.org/officeDocument/2006/relationships/tags" Target="../tags/tag377.xml"/><Relationship Id="rId4" Type="http://schemas.openxmlformats.org/officeDocument/2006/relationships/slideLayout" Target="../slideLayouts/slideLayout112.xml"/><Relationship Id="rId9" Type="http://schemas.openxmlformats.org/officeDocument/2006/relationships/slideLayout" Target="../slideLayouts/slideLayout117.xml"/><Relationship Id="rId14" Type="http://schemas.openxmlformats.org/officeDocument/2006/relationships/tags" Target="../tags/tag372.xml"/><Relationship Id="rId22" Type="http://schemas.openxmlformats.org/officeDocument/2006/relationships/tags" Target="../tags/tag380.xml"/><Relationship Id="rId27" Type="http://schemas.openxmlformats.org/officeDocument/2006/relationships/image" Target="../media/image25.png"/><Relationship Id="rId30" Type="http://schemas.microsoft.com/office/2007/relationships/hdphoto" Target="../media/hdphoto3.wdp"/></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7.xml"/><Relationship Id="rId13" Type="http://schemas.openxmlformats.org/officeDocument/2006/relationships/slideLayout" Target="../slideLayouts/slideLayout132.xml"/><Relationship Id="rId18" Type="http://schemas.openxmlformats.org/officeDocument/2006/relationships/slideLayout" Target="../slideLayouts/slideLayout137.xml"/><Relationship Id="rId26" Type="http://schemas.openxmlformats.org/officeDocument/2006/relationships/tags" Target="../tags/tag413.xml"/><Relationship Id="rId3" Type="http://schemas.openxmlformats.org/officeDocument/2006/relationships/slideLayout" Target="../slideLayouts/slideLayout122.xml"/><Relationship Id="rId21" Type="http://schemas.openxmlformats.org/officeDocument/2006/relationships/tags" Target="../tags/tag408.xml"/><Relationship Id="rId34" Type="http://schemas.openxmlformats.org/officeDocument/2006/relationships/image" Target="../media/image31.png"/><Relationship Id="rId7" Type="http://schemas.openxmlformats.org/officeDocument/2006/relationships/slideLayout" Target="../slideLayouts/slideLayout126.xml"/><Relationship Id="rId12" Type="http://schemas.openxmlformats.org/officeDocument/2006/relationships/slideLayout" Target="../slideLayouts/slideLayout131.xml"/><Relationship Id="rId17" Type="http://schemas.openxmlformats.org/officeDocument/2006/relationships/slideLayout" Target="../slideLayouts/slideLayout136.xml"/><Relationship Id="rId25" Type="http://schemas.openxmlformats.org/officeDocument/2006/relationships/tags" Target="../tags/tag412.xml"/><Relationship Id="rId33" Type="http://schemas.openxmlformats.org/officeDocument/2006/relationships/image" Target="../media/image1.emf"/><Relationship Id="rId2" Type="http://schemas.openxmlformats.org/officeDocument/2006/relationships/slideLayout" Target="../slideLayouts/slideLayout121.xml"/><Relationship Id="rId16" Type="http://schemas.openxmlformats.org/officeDocument/2006/relationships/slideLayout" Target="../slideLayouts/slideLayout135.xml"/><Relationship Id="rId20" Type="http://schemas.openxmlformats.org/officeDocument/2006/relationships/vmlDrawing" Target="../drawings/vmlDrawing28.vml"/><Relationship Id="rId29" Type="http://schemas.openxmlformats.org/officeDocument/2006/relationships/tags" Target="../tags/tag416.xml"/><Relationship Id="rId1" Type="http://schemas.openxmlformats.org/officeDocument/2006/relationships/slideLayout" Target="../slideLayouts/slideLayout120.xml"/><Relationship Id="rId6" Type="http://schemas.openxmlformats.org/officeDocument/2006/relationships/slideLayout" Target="../slideLayouts/slideLayout125.xml"/><Relationship Id="rId11" Type="http://schemas.openxmlformats.org/officeDocument/2006/relationships/slideLayout" Target="../slideLayouts/slideLayout130.xml"/><Relationship Id="rId24" Type="http://schemas.openxmlformats.org/officeDocument/2006/relationships/tags" Target="../tags/tag411.xml"/><Relationship Id="rId32" Type="http://schemas.openxmlformats.org/officeDocument/2006/relationships/oleObject" Target="../embeddings/oleObject28.bin"/><Relationship Id="rId37" Type="http://schemas.microsoft.com/office/2007/relationships/hdphoto" Target="../media/hdphoto2.wdp"/><Relationship Id="rId5" Type="http://schemas.openxmlformats.org/officeDocument/2006/relationships/slideLayout" Target="../slideLayouts/slideLayout124.xml"/><Relationship Id="rId15" Type="http://schemas.openxmlformats.org/officeDocument/2006/relationships/slideLayout" Target="../slideLayouts/slideLayout134.xml"/><Relationship Id="rId23" Type="http://schemas.openxmlformats.org/officeDocument/2006/relationships/tags" Target="../tags/tag410.xml"/><Relationship Id="rId28" Type="http://schemas.openxmlformats.org/officeDocument/2006/relationships/tags" Target="../tags/tag415.xml"/><Relationship Id="rId36" Type="http://schemas.openxmlformats.org/officeDocument/2006/relationships/image" Target="../media/image26.png"/><Relationship Id="rId10" Type="http://schemas.openxmlformats.org/officeDocument/2006/relationships/slideLayout" Target="../slideLayouts/slideLayout129.xml"/><Relationship Id="rId19" Type="http://schemas.openxmlformats.org/officeDocument/2006/relationships/theme" Target="../theme/theme12.xml"/><Relationship Id="rId31" Type="http://schemas.openxmlformats.org/officeDocument/2006/relationships/tags" Target="../tags/tag418.xml"/><Relationship Id="rId4" Type="http://schemas.openxmlformats.org/officeDocument/2006/relationships/slideLayout" Target="../slideLayouts/slideLayout123.xml"/><Relationship Id="rId9" Type="http://schemas.openxmlformats.org/officeDocument/2006/relationships/slideLayout" Target="../slideLayouts/slideLayout128.xml"/><Relationship Id="rId14" Type="http://schemas.openxmlformats.org/officeDocument/2006/relationships/slideLayout" Target="../slideLayouts/slideLayout133.xml"/><Relationship Id="rId22" Type="http://schemas.openxmlformats.org/officeDocument/2006/relationships/tags" Target="../tags/tag409.xml"/><Relationship Id="rId27" Type="http://schemas.openxmlformats.org/officeDocument/2006/relationships/tags" Target="../tags/tag414.xml"/><Relationship Id="rId30" Type="http://schemas.openxmlformats.org/officeDocument/2006/relationships/tags" Target="../tags/tag417.xml"/><Relationship Id="rId35" Type="http://schemas.microsoft.com/office/2007/relationships/hdphoto" Target="../media/hdphoto4.wdp"/></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5.xml"/><Relationship Id="rId13" Type="http://schemas.openxmlformats.org/officeDocument/2006/relationships/slideLayout" Target="../slideLayouts/slideLayout150.xml"/><Relationship Id="rId18" Type="http://schemas.openxmlformats.org/officeDocument/2006/relationships/slideLayout" Target="../slideLayouts/slideLayout155.xml"/><Relationship Id="rId26" Type="http://schemas.openxmlformats.org/officeDocument/2006/relationships/tags" Target="../tags/tag454.xml"/><Relationship Id="rId3" Type="http://schemas.openxmlformats.org/officeDocument/2006/relationships/slideLayout" Target="../slideLayouts/slideLayout140.xml"/><Relationship Id="rId21" Type="http://schemas.openxmlformats.org/officeDocument/2006/relationships/tags" Target="../tags/tag449.xml"/><Relationship Id="rId34" Type="http://schemas.openxmlformats.org/officeDocument/2006/relationships/image" Target="../media/image25.png"/><Relationship Id="rId7" Type="http://schemas.openxmlformats.org/officeDocument/2006/relationships/slideLayout" Target="../slideLayouts/slideLayout144.xml"/><Relationship Id="rId12" Type="http://schemas.openxmlformats.org/officeDocument/2006/relationships/slideLayout" Target="../slideLayouts/slideLayout149.xml"/><Relationship Id="rId17" Type="http://schemas.openxmlformats.org/officeDocument/2006/relationships/slideLayout" Target="../slideLayouts/slideLayout154.xml"/><Relationship Id="rId25" Type="http://schemas.openxmlformats.org/officeDocument/2006/relationships/tags" Target="../tags/tag453.xml"/><Relationship Id="rId33" Type="http://schemas.openxmlformats.org/officeDocument/2006/relationships/image" Target="../media/image1.emf"/><Relationship Id="rId2" Type="http://schemas.openxmlformats.org/officeDocument/2006/relationships/slideLayout" Target="../slideLayouts/slideLayout139.xml"/><Relationship Id="rId16" Type="http://schemas.openxmlformats.org/officeDocument/2006/relationships/slideLayout" Target="../slideLayouts/slideLayout153.xml"/><Relationship Id="rId20" Type="http://schemas.openxmlformats.org/officeDocument/2006/relationships/vmlDrawing" Target="../drawings/vmlDrawing35.vml"/><Relationship Id="rId29" Type="http://schemas.openxmlformats.org/officeDocument/2006/relationships/tags" Target="../tags/tag457.xml"/><Relationship Id="rId1" Type="http://schemas.openxmlformats.org/officeDocument/2006/relationships/slideLayout" Target="../slideLayouts/slideLayout138.xml"/><Relationship Id="rId6" Type="http://schemas.openxmlformats.org/officeDocument/2006/relationships/slideLayout" Target="../slideLayouts/slideLayout143.xml"/><Relationship Id="rId11" Type="http://schemas.openxmlformats.org/officeDocument/2006/relationships/slideLayout" Target="../slideLayouts/slideLayout148.xml"/><Relationship Id="rId24" Type="http://schemas.openxmlformats.org/officeDocument/2006/relationships/tags" Target="../tags/tag452.xml"/><Relationship Id="rId32" Type="http://schemas.openxmlformats.org/officeDocument/2006/relationships/oleObject" Target="../embeddings/oleObject35.bin"/><Relationship Id="rId37" Type="http://schemas.microsoft.com/office/2007/relationships/hdphoto" Target="../media/hdphoto2.wdp"/><Relationship Id="rId5" Type="http://schemas.openxmlformats.org/officeDocument/2006/relationships/slideLayout" Target="../slideLayouts/slideLayout142.xml"/><Relationship Id="rId15" Type="http://schemas.openxmlformats.org/officeDocument/2006/relationships/slideLayout" Target="../slideLayouts/slideLayout152.xml"/><Relationship Id="rId23" Type="http://schemas.openxmlformats.org/officeDocument/2006/relationships/tags" Target="../tags/tag451.xml"/><Relationship Id="rId28" Type="http://schemas.openxmlformats.org/officeDocument/2006/relationships/tags" Target="../tags/tag456.xml"/><Relationship Id="rId36" Type="http://schemas.openxmlformats.org/officeDocument/2006/relationships/image" Target="../media/image26.png"/><Relationship Id="rId10" Type="http://schemas.openxmlformats.org/officeDocument/2006/relationships/slideLayout" Target="../slideLayouts/slideLayout147.xml"/><Relationship Id="rId19" Type="http://schemas.openxmlformats.org/officeDocument/2006/relationships/theme" Target="../theme/theme13.xml"/><Relationship Id="rId31" Type="http://schemas.openxmlformats.org/officeDocument/2006/relationships/tags" Target="../tags/tag459.xml"/><Relationship Id="rId4" Type="http://schemas.openxmlformats.org/officeDocument/2006/relationships/slideLayout" Target="../slideLayouts/slideLayout141.xml"/><Relationship Id="rId9" Type="http://schemas.openxmlformats.org/officeDocument/2006/relationships/slideLayout" Target="../slideLayouts/slideLayout146.xml"/><Relationship Id="rId14" Type="http://schemas.openxmlformats.org/officeDocument/2006/relationships/slideLayout" Target="../slideLayouts/slideLayout151.xml"/><Relationship Id="rId22" Type="http://schemas.openxmlformats.org/officeDocument/2006/relationships/tags" Target="../tags/tag450.xml"/><Relationship Id="rId27" Type="http://schemas.openxmlformats.org/officeDocument/2006/relationships/tags" Target="../tags/tag455.xml"/><Relationship Id="rId30" Type="http://schemas.openxmlformats.org/officeDocument/2006/relationships/tags" Target="../tags/tag458.xml"/><Relationship Id="rId35" Type="http://schemas.microsoft.com/office/2007/relationships/hdphoto" Target="../media/hdphoto1.wdp"/></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3.xml"/><Relationship Id="rId13" Type="http://schemas.openxmlformats.org/officeDocument/2006/relationships/slideLayout" Target="../slideLayouts/slideLayout168.xml"/><Relationship Id="rId18" Type="http://schemas.openxmlformats.org/officeDocument/2006/relationships/slideLayout" Target="../slideLayouts/slideLayout173.xml"/><Relationship Id="rId26" Type="http://schemas.openxmlformats.org/officeDocument/2006/relationships/tags" Target="../tags/tag495.xml"/><Relationship Id="rId3" Type="http://schemas.openxmlformats.org/officeDocument/2006/relationships/slideLayout" Target="../slideLayouts/slideLayout158.xml"/><Relationship Id="rId21" Type="http://schemas.openxmlformats.org/officeDocument/2006/relationships/tags" Target="../tags/tag490.xml"/><Relationship Id="rId34" Type="http://schemas.openxmlformats.org/officeDocument/2006/relationships/image" Target="../media/image25.png"/><Relationship Id="rId7" Type="http://schemas.openxmlformats.org/officeDocument/2006/relationships/slideLayout" Target="../slideLayouts/slideLayout162.xml"/><Relationship Id="rId12" Type="http://schemas.openxmlformats.org/officeDocument/2006/relationships/slideLayout" Target="../slideLayouts/slideLayout167.xml"/><Relationship Id="rId17" Type="http://schemas.openxmlformats.org/officeDocument/2006/relationships/slideLayout" Target="../slideLayouts/slideLayout172.xml"/><Relationship Id="rId25" Type="http://schemas.openxmlformats.org/officeDocument/2006/relationships/tags" Target="../tags/tag494.xml"/><Relationship Id="rId33" Type="http://schemas.openxmlformats.org/officeDocument/2006/relationships/image" Target="../media/image1.emf"/><Relationship Id="rId2" Type="http://schemas.openxmlformats.org/officeDocument/2006/relationships/slideLayout" Target="../slideLayouts/slideLayout157.xml"/><Relationship Id="rId16" Type="http://schemas.openxmlformats.org/officeDocument/2006/relationships/slideLayout" Target="../slideLayouts/slideLayout171.xml"/><Relationship Id="rId20" Type="http://schemas.openxmlformats.org/officeDocument/2006/relationships/vmlDrawing" Target="../drawings/vmlDrawing42.vml"/><Relationship Id="rId29" Type="http://schemas.openxmlformats.org/officeDocument/2006/relationships/tags" Target="../tags/tag498.xml"/><Relationship Id="rId1" Type="http://schemas.openxmlformats.org/officeDocument/2006/relationships/slideLayout" Target="../slideLayouts/slideLayout156.xml"/><Relationship Id="rId6" Type="http://schemas.openxmlformats.org/officeDocument/2006/relationships/slideLayout" Target="../slideLayouts/slideLayout161.xml"/><Relationship Id="rId11" Type="http://schemas.openxmlformats.org/officeDocument/2006/relationships/slideLayout" Target="../slideLayouts/slideLayout166.xml"/><Relationship Id="rId24" Type="http://schemas.openxmlformats.org/officeDocument/2006/relationships/tags" Target="../tags/tag493.xml"/><Relationship Id="rId32" Type="http://schemas.openxmlformats.org/officeDocument/2006/relationships/oleObject" Target="../embeddings/oleObject42.bin"/><Relationship Id="rId37" Type="http://schemas.microsoft.com/office/2007/relationships/hdphoto" Target="../media/hdphoto2.wdp"/><Relationship Id="rId5" Type="http://schemas.openxmlformats.org/officeDocument/2006/relationships/slideLayout" Target="../slideLayouts/slideLayout160.xml"/><Relationship Id="rId15" Type="http://schemas.openxmlformats.org/officeDocument/2006/relationships/slideLayout" Target="../slideLayouts/slideLayout170.xml"/><Relationship Id="rId23" Type="http://schemas.openxmlformats.org/officeDocument/2006/relationships/tags" Target="../tags/tag492.xml"/><Relationship Id="rId28" Type="http://schemas.openxmlformats.org/officeDocument/2006/relationships/tags" Target="../tags/tag497.xml"/><Relationship Id="rId36" Type="http://schemas.openxmlformats.org/officeDocument/2006/relationships/image" Target="../media/image26.png"/><Relationship Id="rId10" Type="http://schemas.openxmlformats.org/officeDocument/2006/relationships/slideLayout" Target="../slideLayouts/slideLayout165.xml"/><Relationship Id="rId19" Type="http://schemas.openxmlformats.org/officeDocument/2006/relationships/theme" Target="../theme/theme14.xml"/><Relationship Id="rId31" Type="http://schemas.openxmlformats.org/officeDocument/2006/relationships/tags" Target="../tags/tag500.xml"/><Relationship Id="rId4" Type="http://schemas.openxmlformats.org/officeDocument/2006/relationships/slideLayout" Target="../slideLayouts/slideLayout159.xml"/><Relationship Id="rId9" Type="http://schemas.openxmlformats.org/officeDocument/2006/relationships/slideLayout" Target="../slideLayouts/slideLayout164.xml"/><Relationship Id="rId14" Type="http://schemas.openxmlformats.org/officeDocument/2006/relationships/slideLayout" Target="../slideLayouts/slideLayout169.xml"/><Relationship Id="rId22" Type="http://schemas.openxmlformats.org/officeDocument/2006/relationships/tags" Target="../tags/tag491.xml"/><Relationship Id="rId27" Type="http://schemas.openxmlformats.org/officeDocument/2006/relationships/tags" Target="../tags/tag496.xml"/><Relationship Id="rId30" Type="http://schemas.openxmlformats.org/officeDocument/2006/relationships/tags" Target="../tags/tag499.xml"/><Relationship Id="rId35" Type="http://schemas.microsoft.com/office/2007/relationships/hdphoto" Target="../media/hdphoto1.wdp"/></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81.xml"/><Relationship Id="rId13" Type="http://schemas.openxmlformats.org/officeDocument/2006/relationships/theme" Target="../theme/theme15.xml"/><Relationship Id="rId3" Type="http://schemas.openxmlformats.org/officeDocument/2006/relationships/slideLayout" Target="../slideLayouts/slideLayout176.xml"/><Relationship Id="rId7" Type="http://schemas.openxmlformats.org/officeDocument/2006/relationships/slideLayout" Target="../slideLayouts/slideLayout180.xml"/><Relationship Id="rId12" Type="http://schemas.openxmlformats.org/officeDocument/2006/relationships/slideLayout" Target="../slideLayouts/slideLayout185.xml"/><Relationship Id="rId2" Type="http://schemas.openxmlformats.org/officeDocument/2006/relationships/slideLayout" Target="../slideLayouts/slideLayout175.xml"/><Relationship Id="rId1" Type="http://schemas.openxmlformats.org/officeDocument/2006/relationships/slideLayout" Target="../slideLayouts/slideLayout174.xml"/><Relationship Id="rId6" Type="http://schemas.openxmlformats.org/officeDocument/2006/relationships/slideLayout" Target="../slideLayouts/slideLayout179.xml"/><Relationship Id="rId11" Type="http://schemas.openxmlformats.org/officeDocument/2006/relationships/slideLayout" Target="../slideLayouts/slideLayout184.xml"/><Relationship Id="rId5" Type="http://schemas.openxmlformats.org/officeDocument/2006/relationships/slideLayout" Target="../slideLayouts/slideLayout178.xml"/><Relationship Id="rId10" Type="http://schemas.openxmlformats.org/officeDocument/2006/relationships/slideLayout" Target="../slideLayouts/slideLayout183.xml"/><Relationship Id="rId4" Type="http://schemas.openxmlformats.org/officeDocument/2006/relationships/slideLayout" Target="../slideLayouts/slideLayout177.xml"/><Relationship Id="rId9" Type="http://schemas.openxmlformats.org/officeDocument/2006/relationships/slideLayout" Target="../slideLayouts/slideLayout18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vmlDrawing" Target="../drawings/vmlDrawing3.vml"/><Relationship Id="rId18" Type="http://schemas.openxmlformats.org/officeDocument/2006/relationships/tags" Target="../tags/tag43.xml"/><Relationship Id="rId26" Type="http://schemas.openxmlformats.org/officeDocument/2006/relationships/tags" Target="../tags/tag51.xml"/><Relationship Id="rId3" Type="http://schemas.openxmlformats.org/officeDocument/2006/relationships/slideLayout" Target="../slideLayouts/slideLayout14.xml"/><Relationship Id="rId21" Type="http://schemas.openxmlformats.org/officeDocument/2006/relationships/tags" Target="../tags/tag46.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tags" Target="../tags/tag42.xml"/><Relationship Id="rId25" Type="http://schemas.openxmlformats.org/officeDocument/2006/relationships/tags" Target="../tags/tag50.xml"/><Relationship Id="rId2" Type="http://schemas.openxmlformats.org/officeDocument/2006/relationships/slideLayout" Target="../slideLayouts/slideLayout13.xml"/><Relationship Id="rId16" Type="http://schemas.openxmlformats.org/officeDocument/2006/relationships/tags" Target="../tags/tag41.xml"/><Relationship Id="rId20" Type="http://schemas.openxmlformats.org/officeDocument/2006/relationships/tags" Target="../tags/tag45.xml"/><Relationship Id="rId29" Type="http://schemas.openxmlformats.org/officeDocument/2006/relationships/image" Target="../media/image8.emf"/><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ags" Target="../tags/tag49.xml"/><Relationship Id="rId5" Type="http://schemas.openxmlformats.org/officeDocument/2006/relationships/slideLayout" Target="../slideLayouts/slideLayout16.xml"/><Relationship Id="rId15" Type="http://schemas.openxmlformats.org/officeDocument/2006/relationships/tags" Target="../tags/tag40.xml"/><Relationship Id="rId23" Type="http://schemas.openxmlformats.org/officeDocument/2006/relationships/tags" Target="../tags/tag48.xml"/><Relationship Id="rId28" Type="http://schemas.openxmlformats.org/officeDocument/2006/relationships/image" Target="../media/image1.emf"/><Relationship Id="rId10" Type="http://schemas.openxmlformats.org/officeDocument/2006/relationships/slideLayout" Target="../slideLayouts/slideLayout21.xml"/><Relationship Id="rId19" Type="http://schemas.openxmlformats.org/officeDocument/2006/relationships/tags" Target="../tags/tag4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39.xml"/><Relationship Id="rId22" Type="http://schemas.openxmlformats.org/officeDocument/2006/relationships/tags" Target="../tags/tag47.xml"/><Relationship Id="rId27" Type="http://schemas.openxmlformats.org/officeDocument/2006/relationships/oleObject" Target="../embeddings/oleObject3.bin"/></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vmlDrawing" Target="../drawings/vmlDrawing5.vml"/><Relationship Id="rId18" Type="http://schemas.openxmlformats.org/officeDocument/2006/relationships/tags" Target="../tags/tag83.xml"/><Relationship Id="rId26" Type="http://schemas.openxmlformats.org/officeDocument/2006/relationships/tags" Target="../tags/tag91.xml"/><Relationship Id="rId3" Type="http://schemas.openxmlformats.org/officeDocument/2006/relationships/slideLayout" Target="../slideLayouts/slideLayout25.xml"/><Relationship Id="rId21" Type="http://schemas.openxmlformats.org/officeDocument/2006/relationships/tags" Target="../tags/tag86.xml"/><Relationship Id="rId7" Type="http://schemas.openxmlformats.org/officeDocument/2006/relationships/slideLayout" Target="../slideLayouts/slideLayout29.xml"/><Relationship Id="rId12" Type="http://schemas.openxmlformats.org/officeDocument/2006/relationships/theme" Target="../theme/theme3.xml"/><Relationship Id="rId17" Type="http://schemas.openxmlformats.org/officeDocument/2006/relationships/tags" Target="../tags/tag82.xml"/><Relationship Id="rId25" Type="http://schemas.openxmlformats.org/officeDocument/2006/relationships/tags" Target="../tags/tag90.xml"/><Relationship Id="rId2" Type="http://schemas.openxmlformats.org/officeDocument/2006/relationships/slideLayout" Target="../slideLayouts/slideLayout24.xml"/><Relationship Id="rId16" Type="http://schemas.openxmlformats.org/officeDocument/2006/relationships/tags" Target="../tags/tag81.xml"/><Relationship Id="rId20" Type="http://schemas.openxmlformats.org/officeDocument/2006/relationships/tags" Target="../tags/tag85.xml"/><Relationship Id="rId29" Type="http://schemas.openxmlformats.org/officeDocument/2006/relationships/image" Target="../media/image14.emf"/><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tags" Target="../tags/tag89.xml"/><Relationship Id="rId5" Type="http://schemas.openxmlformats.org/officeDocument/2006/relationships/slideLayout" Target="../slideLayouts/slideLayout27.xml"/><Relationship Id="rId15" Type="http://schemas.openxmlformats.org/officeDocument/2006/relationships/tags" Target="../tags/tag80.xml"/><Relationship Id="rId23" Type="http://schemas.openxmlformats.org/officeDocument/2006/relationships/tags" Target="../tags/tag88.xml"/><Relationship Id="rId28" Type="http://schemas.openxmlformats.org/officeDocument/2006/relationships/image" Target="../media/image1.emf"/><Relationship Id="rId10" Type="http://schemas.openxmlformats.org/officeDocument/2006/relationships/slideLayout" Target="../slideLayouts/slideLayout32.xml"/><Relationship Id="rId19" Type="http://schemas.openxmlformats.org/officeDocument/2006/relationships/tags" Target="../tags/tag84.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ags" Target="../tags/tag79.xml"/><Relationship Id="rId22" Type="http://schemas.openxmlformats.org/officeDocument/2006/relationships/tags" Target="../tags/tag87.xml"/><Relationship Id="rId27" Type="http://schemas.openxmlformats.org/officeDocument/2006/relationships/oleObject" Target="../embeddings/oleObject5.bin"/></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vmlDrawing" Target="../drawings/vmlDrawing7.vml"/><Relationship Id="rId18" Type="http://schemas.openxmlformats.org/officeDocument/2006/relationships/tags" Target="../tags/tag123.xml"/><Relationship Id="rId26" Type="http://schemas.openxmlformats.org/officeDocument/2006/relationships/tags" Target="../tags/tag131.xml"/><Relationship Id="rId3" Type="http://schemas.openxmlformats.org/officeDocument/2006/relationships/slideLayout" Target="../slideLayouts/slideLayout36.xml"/><Relationship Id="rId21" Type="http://schemas.openxmlformats.org/officeDocument/2006/relationships/tags" Target="../tags/tag126.xml"/><Relationship Id="rId7" Type="http://schemas.openxmlformats.org/officeDocument/2006/relationships/slideLayout" Target="../slideLayouts/slideLayout40.xml"/><Relationship Id="rId12" Type="http://schemas.openxmlformats.org/officeDocument/2006/relationships/theme" Target="../theme/theme4.xml"/><Relationship Id="rId17" Type="http://schemas.openxmlformats.org/officeDocument/2006/relationships/tags" Target="../tags/tag122.xml"/><Relationship Id="rId25" Type="http://schemas.openxmlformats.org/officeDocument/2006/relationships/tags" Target="../tags/tag130.xml"/><Relationship Id="rId2" Type="http://schemas.openxmlformats.org/officeDocument/2006/relationships/slideLayout" Target="../slideLayouts/slideLayout35.xml"/><Relationship Id="rId16" Type="http://schemas.openxmlformats.org/officeDocument/2006/relationships/tags" Target="../tags/tag121.xml"/><Relationship Id="rId20" Type="http://schemas.openxmlformats.org/officeDocument/2006/relationships/tags" Target="../tags/tag125.xml"/><Relationship Id="rId29" Type="http://schemas.openxmlformats.org/officeDocument/2006/relationships/image" Target="../media/image2.emf"/><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tags" Target="../tags/tag129.xml"/><Relationship Id="rId5" Type="http://schemas.openxmlformats.org/officeDocument/2006/relationships/slideLayout" Target="../slideLayouts/slideLayout38.xml"/><Relationship Id="rId15" Type="http://schemas.openxmlformats.org/officeDocument/2006/relationships/tags" Target="../tags/tag120.xml"/><Relationship Id="rId23" Type="http://schemas.openxmlformats.org/officeDocument/2006/relationships/tags" Target="../tags/tag128.xml"/><Relationship Id="rId28" Type="http://schemas.openxmlformats.org/officeDocument/2006/relationships/image" Target="../media/image1.emf"/><Relationship Id="rId10" Type="http://schemas.openxmlformats.org/officeDocument/2006/relationships/slideLayout" Target="../slideLayouts/slideLayout43.xml"/><Relationship Id="rId19" Type="http://schemas.openxmlformats.org/officeDocument/2006/relationships/tags" Target="../tags/tag124.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ags" Target="../tags/tag119.xml"/><Relationship Id="rId22" Type="http://schemas.openxmlformats.org/officeDocument/2006/relationships/tags" Target="../tags/tag127.xml"/><Relationship Id="rId27" Type="http://schemas.openxmlformats.org/officeDocument/2006/relationships/oleObject" Target="../embeddings/oleObject7.bin"/></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heme" Target="../theme/theme5.xml"/><Relationship Id="rId18" Type="http://schemas.openxmlformats.org/officeDocument/2006/relationships/tags" Target="../tags/tag159.xml"/><Relationship Id="rId26" Type="http://schemas.openxmlformats.org/officeDocument/2006/relationships/tags" Target="../tags/tag167.xml"/><Relationship Id="rId3" Type="http://schemas.openxmlformats.org/officeDocument/2006/relationships/slideLayout" Target="../slideLayouts/slideLayout47.xml"/><Relationship Id="rId21" Type="http://schemas.openxmlformats.org/officeDocument/2006/relationships/tags" Target="../tags/tag162.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tags" Target="../tags/tag158.xml"/><Relationship Id="rId25" Type="http://schemas.openxmlformats.org/officeDocument/2006/relationships/tags" Target="../tags/tag166.xml"/><Relationship Id="rId2" Type="http://schemas.openxmlformats.org/officeDocument/2006/relationships/slideLayout" Target="../slideLayouts/slideLayout46.xml"/><Relationship Id="rId16" Type="http://schemas.openxmlformats.org/officeDocument/2006/relationships/tags" Target="../tags/tag157.xml"/><Relationship Id="rId20" Type="http://schemas.openxmlformats.org/officeDocument/2006/relationships/tags" Target="../tags/tag161.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tags" Target="../tags/tag165.xml"/><Relationship Id="rId5" Type="http://schemas.openxmlformats.org/officeDocument/2006/relationships/slideLayout" Target="../slideLayouts/slideLayout49.xml"/><Relationship Id="rId15" Type="http://schemas.openxmlformats.org/officeDocument/2006/relationships/tags" Target="../tags/tag156.xml"/><Relationship Id="rId23" Type="http://schemas.openxmlformats.org/officeDocument/2006/relationships/tags" Target="../tags/tag164.xml"/><Relationship Id="rId28" Type="http://schemas.openxmlformats.org/officeDocument/2006/relationships/image" Target="../media/image1.emf"/><Relationship Id="rId10" Type="http://schemas.openxmlformats.org/officeDocument/2006/relationships/slideLayout" Target="../slideLayouts/slideLayout54.xml"/><Relationship Id="rId19" Type="http://schemas.openxmlformats.org/officeDocument/2006/relationships/tags" Target="../tags/tag160.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vmlDrawing" Target="../drawings/vmlDrawing9.vml"/><Relationship Id="rId22" Type="http://schemas.openxmlformats.org/officeDocument/2006/relationships/tags" Target="../tags/tag163.xml"/><Relationship Id="rId27" Type="http://schemas.openxmlformats.org/officeDocument/2006/relationships/oleObject" Target="../embeddings/oleObject9.bin"/></Relationships>
</file>

<file path=ppt/slideMasters/_rels/slideMaster6.xml.rels><?xml version="1.0" encoding="UTF-8" standalone="yes"?>
<Relationships xmlns="http://schemas.openxmlformats.org/package/2006/relationships"><Relationship Id="rId8" Type="http://schemas.openxmlformats.org/officeDocument/2006/relationships/tags" Target="../tags/tag204.xml"/><Relationship Id="rId13" Type="http://schemas.openxmlformats.org/officeDocument/2006/relationships/tags" Target="../tags/tag209.xml"/><Relationship Id="rId3" Type="http://schemas.openxmlformats.org/officeDocument/2006/relationships/vmlDrawing" Target="../drawings/vmlDrawing12.vml"/><Relationship Id="rId7" Type="http://schemas.openxmlformats.org/officeDocument/2006/relationships/tags" Target="../tags/tag203.xml"/><Relationship Id="rId12" Type="http://schemas.openxmlformats.org/officeDocument/2006/relationships/tags" Target="../tags/tag208.xml"/><Relationship Id="rId17" Type="http://schemas.openxmlformats.org/officeDocument/2006/relationships/image" Target="../media/image1.emf"/><Relationship Id="rId2" Type="http://schemas.openxmlformats.org/officeDocument/2006/relationships/theme" Target="../theme/theme6.xml"/><Relationship Id="rId16" Type="http://schemas.openxmlformats.org/officeDocument/2006/relationships/oleObject" Target="../embeddings/oleObject12.bin"/><Relationship Id="rId1" Type="http://schemas.openxmlformats.org/officeDocument/2006/relationships/slideLayout" Target="../slideLayouts/slideLayout57.xml"/><Relationship Id="rId6" Type="http://schemas.openxmlformats.org/officeDocument/2006/relationships/tags" Target="../tags/tag202.xml"/><Relationship Id="rId11" Type="http://schemas.openxmlformats.org/officeDocument/2006/relationships/tags" Target="../tags/tag207.xml"/><Relationship Id="rId5" Type="http://schemas.openxmlformats.org/officeDocument/2006/relationships/tags" Target="../tags/tag201.xml"/><Relationship Id="rId15" Type="http://schemas.openxmlformats.org/officeDocument/2006/relationships/tags" Target="../tags/tag211.xml"/><Relationship Id="rId10" Type="http://schemas.openxmlformats.org/officeDocument/2006/relationships/tags" Target="../tags/tag206.xml"/><Relationship Id="rId4" Type="http://schemas.openxmlformats.org/officeDocument/2006/relationships/tags" Target="../tags/tag200.xml"/><Relationship Id="rId9" Type="http://schemas.openxmlformats.org/officeDocument/2006/relationships/tags" Target="../tags/tag205.xml"/><Relationship Id="rId14" Type="http://schemas.openxmlformats.org/officeDocument/2006/relationships/tags" Target="../tags/tag21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vmlDrawing" Target="../drawings/vmlDrawing13.vml"/><Relationship Id="rId18" Type="http://schemas.openxmlformats.org/officeDocument/2006/relationships/tags" Target="../tags/tag217.xml"/><Relationship Id="rId26" Type="http://schemas.openxmlformats.org/officeDocument/2006/relationships/tags" Target="../tags/tag225.xml"/><Relationship Id="rId3" Type="http://schemas.openxmlformats.org/officeDocument/2006/relationships/slideLayout" Target="../slideLayouts/slideLayout60.xml"/><Relationship Id="rId21" Type="http://schemas.openxmlformats.org/officeDocument/2006/relationships/tags" Target="../tags/tag220.xml"/><Relationship Id="rId7" Type="http://schemas.openxmlformats.org/officeDocument/2006/relationships/slideLayout" Target="../slideLayouts/slideLayout64.xml"/><Relationship Id="rId12" Type="http://schemas.openxmlformats.org/officeDocument/2006/relationships/theme" Target="../theme/theme7.xml"/><Relationship Id="rId17" Type="http://schemas.openxmlformats.org/officeDocument/2006/relationships/tags" Target="../tags/tag216.xml"/><Relationship Id="rId25" Type="http://schemas.openxmlformats.org/officeDocument/2006/relationships/tags" Target="../tags/tag224.xml"/><Relationship Id="rId2" Type="http://schemas.openxmlformats.org/officeDocument/2006/relationships/slideLayout" Target="../slideLayouts/slideLayout59.xml"/><Relationship Id="rId16" Type="http://schemas.openxmlformats.org/officeDocument/2006/relationships/tags" Target="../tags/tag215.xml"/><Relationship Id="rId20" Type="http://schemas.openxmlformats.org/officeDocument/2006/relationships/tags" Target="../tags/tag219.xml"/><Relationship Id="rId29" Type="http://schemas.openxmlformats.org/officeDocument/2006/relationships/image" Target="../media/image8.emf"/><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24" Type="http://schemas.openxmlformats.org/officeDocument/2006/relationships/tags" Target="../tags/tag223.xml"/><Relationship Id="rId5" Type="http://schemas.openxmlformats.org/officeDocument/2006/relationships/slideLayout" Target="../slideLayouts/slideLayout62.xml"/><Relationship Id="rId15" Type="http://schemas.openxmlformats.org/officeDocument/2006/relationships/tags" Target="../tags/tag214.xml"/><Relationship Id="rId23" Type="http://schemas.openxmlformats.org/officeDocument/2006/relationships/tags" Target="../tags/tag222.xml"/><Relationship Id="rId28" Type="http://schemas.openxmlformats.org/officeDocument/2006/relationships/image" Target="../media/image1.emf"/><Relationship Id="rId10" Type="http://schemas.openxmlformats.org/officeDocument/2006/relationships/slideLayout" Target="../slideLayouts/slideLayout67.xml"/><Relationship Id="rId19" Type="http://schemas.openxmlformats.org/officeDocument/2006/relationships/tags" Target="../tags/tag218.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tags" Target="../tags/tag213.xml"/><Relationship Id="rId22" Type="http://schemas.openxmlformats.org/officeDocument/2006/relationships/tags" Target="../tags/tag221.xml"/><Relationship Id="rId27" Type="http://schemas.openxmlformats.org/officeDocument/2006/relationships/oleObject" Target="../embeddings/oleObject13.bin"/></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slideLayout" Target="../slideLayouts/slideLayout86.xml"/><Relationship Id="rId26" Type="http://schemas.openxmlformats.org/officeDocument/2006/relationships/tags" Target="../tags/tag258.xml"/><Relationship Id="rId3" Type="http://schemas.openxmlformats.org/officeDocument/2006/relationships/slideLayout" Target="../slideLayouts/slideLayout71.xml"/><Relationship Id="rId21" Type="http://schemas.openxmlformats.org/officeDocument/2006/relationships/tags" Target="../tags/tag253.xml"/><Relationship Id="rId34" Type="http://schemas.openxmlformats.org/officeDocument/2006/relationships/image" Target="../media/image25.png"/><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5" Type="http://schemas.openxmlformats.org/officeDocument/2006/relationships/tags" Target="../tags/tag257.xml"/><Relationship Id="rId33" Type="http://schemas.openxmlformats.org/officeDocument/2006/relationships/image" Target="../media/image1.emf"/><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vmlDrawing" Target="../drawings/vmlDrawing15.vml"/><Relationship Id="rId29" Type="http://schemas.openxmlformats.org/officeDocument/2006/relationships/tags" Target="../tags/tag261.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24" Type="http://schemas.openxmlformats.org/officeDocument/2006/relationships/tags" Target="../tags/tag256.xml"/><Relationship Id="rId32" Type="http://schemas.openxmlformats.org/officeDocument/2006/relationships/oleObject" Target="../embeddings/oleObject15.bin"/><Relationship Id="rId37" Type="http://schemas.microsoft.com/office/2007/relationships/hdphoto" Target="../media/hdphoto2.wdp"/><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tags" Target="../tags/tag255.xml"/><Relationship Id="rId28" Type="http://schemas.openxmlformats.org/officeDocument/2006/relationships/tags" Target="../tags/tag260.xml"/><Relationship Id="rId36" Type="http://schemas.openxmlformats.org/officeDocument/2006/relationships/image" Target="../media/image26.png"/><Relationship Id="rId10" Type="http://schemas.openxmlformats.org/officeDocument/2006/relationships/slideLayout" Target="../slideLayouts/slideLayout78.xml"/><Relationship Id="rId19" Type="http://schemas.openxmlformats.org/officeDocument/2006/relationships/theme" Target="../theme/theme8.xml"/><Relationship Id="rId31" Type="http://schemas.openxmlformats.org/officeDocument/2006/relationships/tags" Target="../tags/tag263.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tags" Target="../tags/tag254.xml"/><Relationship Id="rId27" Type="http://schemas.openxmlformats.org/officeDocument/2006/relationships/tags" Target="../tags/tag259.xml"/><Relationship Id="rId30" Type="http://schemas.openxmlformats.org/officeDocument/2006/relationships/tags" Target="../tags/tag262.xml"/><Relationship Id="rId35" Type="http://schemas.microsoft.com/office/2007/relationships/hdphoto" Target="../media/hdphoto1.wdp"/></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vmlDrawing" Target="../drawings/vmlDrawing22.vml"/><Relationship Id="rId18" Type="http://schemas.openxmlformats.org/officeDocument/2006/relationships/tags" Target="../tags/tag300.xml"/><Relationship Id="rId26" Type="http://schemas.openxmlformats.org/officeDocument/2006/relationships/tags" Target="../tags/tag308.xml"/><Relationship Id="rId3" Type="http://schemas.openxmlformats.org/officeDocument/2006/relationships/slideLayout" Target="../slideLayouts/slideLayout89.xml"/><Relationship Id="rId21" Type="http://schemas.openxmlformats.org/officeDocument/2006/relationships/tags" Target="../tags/tag303.xml"/><Relationship Id="rId7" Type="http://schemas.openxmlformats.org/officeDocument/2006/relationships/slideLayout" Target="../slideLayouts/slideLayout93.xml"/><Relationship Id="rId12" Type="http://schemas.openxmlformats.org/officeDocument/2006/relationships/theme" Target="../theme/theme9.xml"/><Relationship Id="rId17" Type="http://schemas.openxmlformats.org/officeDocument/2006/relationships/tags" Target="../tags/tag299.xml"/><Relationship Id="rId25" Type="http://schemas.openxmlformats.org/officeDocument/2006/relationships/tags" Target="../tags/tag307.xml"/><Relationship Id="rId2" Type="http://schemas.openxmlformats.org/officeDocument/2006/relationships/slideLayout" Target="../slideLayouts/slideLayout88.xml"/><Relationship Id="rId16" Type="http://schemas.openxmlformats.org/officeDocument/2006/relationships/tags" Target="../tags/tag298.xml"/><Relationship Id="rId20" Type="http://schemas.openxmlformats.org/officeDocument/2006/relationships/tags" Target="../tags/tag302.xml"/><Relationship Id="rId29" Type="http://schemas.openxmlformats.org/officeDocument/2006/relationships/image" Target="../media/image8.emf"/><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24" Type="http://schemas.openxmlformats.org/officeDocument/2006/relationships/tags" Target="../tags/tag306.xml"/><Relationship Id="rId5" Type="http://schemas.openxmlformats.org/officeDocument/2006/relationships/slideLayout" Target="../slideLayouts/slideLayout91.xml"/><Relationship Id="rId15" Type="http://schemas.openxmlformats.org/officeDocument/2006/relationships/tags" Target="../tags/tag297.xml"/><Relationship Id="rId23" Type="http://schemas.openxmlformats.org/officeDocument/2006/relationships/tags" Target="../tags/tag305.xml"/><Relationship Id="rId28" Type="http://schemas.openxmlformats.org/officeDocument/2006/relationships/image" Target="../media/image1.emf"/><Relationship Id="rId10" Type="http://schemas.openxmlformats.org/officeDocument/2006/relationships/slideLayout" Target="../slideLayouts/slideLayout96.xml"/><Relationship Id="rId19" Type="http://schemas.openxmlformats.org/officeDocument/2006/relationships/tags" Target="../tags/tag301.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tags" Target="../tags/tag296.xml"/><Relationship Id="rId22" Type="http://schemas.openxmlformats.org/officeDocument/2006/relationships/tags" Target="../tags/tag304.xml"/><Relationship Id="rId27" Type="http://schemas.openxmlformats.org/officeDocument/2006/relationships/oleObject" Target="../embeddings/oleObject22.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378" name="Object 354"/>
          <p:cNvGraphicFramePr>
            <a:graphicFrameLocks noChangeAspect="1"/>
          </p:cNvGraphicFramePr>
          <p:nvPr>
            <p:custDataLst>
              <p:tags r:id="rId14"/>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892983" name="think-cell Slide" r:id="rId27" imgW="360" imgH="360" progId="TCLayout.ActiveDocument.1">
                  <p:embed/>
                </p:oleObj>
              </mc:Choice>
              <mc:Fallback>
                <p:oleObj name="think-cell Slide" r:id="rId27" imgW="360" imgH="360" progId="TCLayout.ActiveDocument.1">
                  <p:embed/>
                  <p:pic>
                    <p:nvPicPr>
                      <p:cNvPr id="0" name="Picture 354"/>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56" name="SlideBottomBar"/>
          <p:cNvSpPr>
            <a:spLocks noChangeArrowheads="1"/>
          </p:cNvSpPr>
          <p:nvPr>
            <p:custDataLst>
              <p:tags r:id="rId15"/>
            </p:custDataLst>
          </p:nvPr>
        </p:nvSpPr>
        <p:spPr bwMode="auto">
          <a:xfrm>
            <a:off x="0" y="7084742"/>
            <a:ext cx="10691813" cy="474935"/>
          </a:xfrm>
          <a:prstGeom prst="rect">
            <a:avLst/>
          </a:prstGeom>
          <a:solidFill>
            <a:schemeClr val="accent1">
              <a:lumMod val="25000"/>
            </a:schemeClr>
          </a:solidFill>
          <a:ln>
            <a:noFill/>
          </a:ln>
          <a:effectLst/>
          <a:extLst/>
        </p:spPr>
        <p:txBody>
          <a:bodyPr wrap="none" lIns="102623" tIns="51314" rIns="102623" bIns="51314" anchor="ctr"/>
          <a:lstStyle/>
          <a:p>
            <a:pPr algn="ctr">
              <a:defRPr/>
            </a:pPr>
            <a:endParaRPr lang="ru-RU" sz="2094" dirty="0">
              <a:latin typeface="Arial" pitchFamily="34" charset="0"/>
              <a:cs typeface="+mn-cs"/>
            </a:endParaRPr>
          </a:p>
        </p:txBody>
      </p:sp>
      <p:sp>
        <p:nvSpPr>
          <p:cNvPr id="1381" name="McK 2. Slide Title"/>
          <p:cNvSpPr>
            <a:spLocks noGrp="1" noChangeArrowheads="1"/>
          </p:cNvSpPr>
          <p:nvPr>
            <p:ph type="title"/>
            <p:custDataLst>
              <p:tags r:id="rId16"/>
            </p:custDataLst>
          </p:nvPr>
        </p:nvSpPr>
        <p:spPr bwMode="auto">
          <a:xfrm>
            <a:off x="187510" y="471734"/>
            <a:ext cx="9256135" cy="294234"/>
          </a:xfrm>
          <a:prstGeom prst="rect">
            <a:avLst/>
          </a:prstGeom>
          <a:noFill/>
          <a:ln w="9525">
            <a:noFill/>
            <a:miter lim="800000"/>
            <a:headEnd/>
            <a:tailEnd/>
          </a:ln>
        </p:spPr>
        <p:txBody>
          <a:bodyPr vert="horz" wrap="square" lIns="0" tIns="0" rIns="0" bIns="0" numCol="1" anchor="b" anchorCtr="0" compatLnSpc="1">
            <a:prstTxWarp prst="textNoShape">
              <a:avLst/>
            </a:prstTxWarp>
            <a:spAutoFit/>
          </a:bodyPr>
          <a:lstStyle/>
          <a:p>
            <a:pPr lvl="0"/>
            <a:r>
              <a:rPr lang="ru-RU" altLang="zh-CN"/>
              <a:t>Click to edit Master title style</a:t>
            </a:r>
          </a:p>
        </p:txBody>
      </p:sp>
      <p:sp>
        <p:nvSpPr>
          <p:cNvPr id="1032" name="McK 3. Unit of measure" hidden="1"/>
          <p:cNvSpPr txBox="1">
            <a:spLocks noChangeArrowheads="1"/>
          </p:cNvSpPr>
          <p:nvPr>
            <p:custDataLst>
              <p:tags r:id="rId17"/>
            </p:custDataLst>
          </p:nvPr>
        </p:nvSpPr>
        <p:spPr bwMode="auto">
          <a:xfrm>
            <a:off x="187510" y="912376"/>
            <a:ext cx="4361956" cy="242374"/>
          </a:xfrm>
          <a:prstGeom prst="rect">
            <a:avLst/>
          </a:prstGeom>
          <a:noFill/>
          <a:ln>
            <a:noFill/>
          </a:ln>
          <a:effectLst/>
          <a:extLst/>
        </p:spPr>
        <p:txBody>
          <a:bodyPr lIns="0" tIns="0" rIns="0" bIns="0">
            <a:spAutoFit/>
          </a:bodyPr>
          <a:lstStyle>
            <a:lvl1pPr defTabSz="895350">
              <a:defRPr sz="2400">
                <a:solidFill>
                  <a:schemeClr val="tx1"/>
                </a:solidFill>
                <a:latin typeface="Arial" pitchFamily="34" charset="0"/>
              </a:defRPr>
            </a:lvl1pPr>
            <a:lvl2pPr marL="447675" defTabSz="895350">
              <a:defRPr sz="2400">
                <a:solidFill>
                  <a:schemeClr val="tx1"/>
                </a:solidFill>
                <a:latin typeface="Arial" pitchFamily="34" charset="0"/>
              </a:defRPr>
            </a:lvl2pPr>
            <a:lvl3pPr marL="895350" defTabSz="895350">
              <a:defRPr sz="2400">
                <a:solidFill>
                  <a:schemeClr val="tx1"/>
                </a:solidFill>
                <a:latin typeface="Arial" pitchFamily="34" charset="0"/>
              </a:defRPr>
            </a:lvl3pPr>
            <a:lvl4pPr marL="1344613"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a:defRPr/>
            </a:pPr>
            <a:r>
              <a:rPr lang="ru-RU" sz="1575" dirty="0" err="1">
                <a:solidFill>
                  <a:srgbClr val="808080"/>
                </a:solidFill>
                <a:cs typeface="+mn-cs"/>
              </a:rPr>
              <a:t>Unit</a:t>
            </a:r>
            <a:r>
              <a:rPr lang="ru-RU" sz="1575" dirty="0">
                <a:solidFill>
                  <a:srgbClr val="808080"/>
                </a:solidFill>
                <a:cs typeface="+mn-cs"/>
              </a:rPr>
              <a:t> </a:t>
            </a:r>
            <a:r>
              <a:rPr lang="ru-RU" sz="1575" dirty="0" err="1">
                <a:solidFill>
                  <a:srgbClr val="808080"/>
                </a:solidFill>
                <a:cs typeface="+mn-cs"/>
              </a:rPr>
              <a:t>of</a:t>
            </a:r>
            <a:r>
              <a:rPr lang="ru-RU" sz="1575" dirty="0">
                <a:solidFill>
                  <a:srgbClr val="808080"/>
                </a:solidFill>
                <a:cs typeface="+mn-cs"/>
              </a:rPr>
              <a:t> </a:t>
            </a:r>
            <a:r>
              <a:rPr lang="ru-RU" sz="1575" dirty="0" err="1">
                <a:solidFill>
                  <a:srgbClr val="808080"/>
                </a:solidFill>
                <a:cs typeface="+mn-cs"/>
              </a:rPr>
              <a:t>measure</a:t>
            </a:r>
            <a:endParaRPr lang="ru-RU" sz="1575" dirty="0">
              <a:solidFill>
                <a:srgbClr val="808080"/>
              </a:solidFill>
              <a:cs typeface="+mn-cs"/>
            </a:endParaRPr>
          </a:p>
        </p:txBody>
      </p:sp>
      <p:grpSp>
        <p:nvGrpSpPr>
          <p:cNvPr id="1383" name="McK Slide Elements" hidden="1"/>
          <p:cNvGrpSpPr>
            <a:grpSpLocks/>
          </p:cNvGrpSpPr>
          <p:nvPr userDrawn="1"/>
        </p:nvGrpSpPr>
        <p:grpSpPr bwMode="auto">
          <a:xfrm>
            <a:off x="142055" y="6836561"/>
            <a:ext cx="10199363" cy="574922"/>
            <a:chOff x="75" y="3829"/>
            <a:chExt cx="5385" cy="322"/>
          </a:xfrm>
        </p:grpSpPr>
        <p:sp>
          <p:nvSpPr>
            <p:cNvPr id="1151" name="McK 4. Footnote" hidden="1"/>
            <p:cNvSpPr txBox="1">
              <a:spLocks noChangeArrowheads="1"/>
            </p:cNvSpPr>
            <p:nvPr userDrawn="1"/>
          </p:nvSpPr>
          <p:spPr bwMode="auto">
            <a:xfrm>
              <a:off x="75" y="3829"/>
              <a:ext cx="5385" cy="97"/>
            </a:xfrm>
            <a:prstGeom prst="rect">
              <a:avLst/>
            </a:prstGeom>
            <a:noFill/>
            <a:ln>
              <a:noFill/>
            </a:ln>
            <a:effectLst/>
            <a:extLst/>
          </p:spPr>
          <p:txBody>
            <a:bodyPr lIns="0" tIns="0" rIns="0" bIns="0" anchor="b">
              <a:spAutoFit/>
            </a:bodyPr>
            <a:lstStyle>
              <a:lvl1pPr marL="104775" indent="-104775" defTabSz="895350">
                <a:defRPr sz="2400">
                  <a:solidFill>
                    <a:schemeClr val="tx1"/>
                  </a:solidFill>
                  <a:latin typeface="Arial" pitchFamily="34" charset="0"/>
                </a:defRPr>
              </a:lvl1pPr>
              <a:lvl2pPr marL="1031875" defTabSz="895350">
                <a:defRPr sz="2400">
                  <a:solidFill>
                    <a:schemeClr val="tx1"/>
                  </a:solidFill>
                  <a:latin typeface="Arial" pitchFamily="34" charset="0"/>
                </a:defRPr>
              </a:lvl2pPr>
              <a:lvl3pPr marL="1217613" defTabSz="895350">
                <a:defRPr sz="2400">
                  <a:solidFill>
                    <a:schemeClr val="tx1"/>
                  </a:solidFill>
                  <a:latin typeface="Arial" pitchFamily="34" charset="0"/>
                </a:defRPr>
              </a:lvl3pPr>
              <a:lvl4pPr marL="1404938"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a:defRPr/>
              </a:pPr>
              <a:r>
                <a:rPr lang="ru-RU" sz="1125">
                  <a:cs typeface="+mn-cs"/>
                </a:rPr>
                <a:t>1 Сноска</a:t>
              </a:r>
            </a:p>
          </p:txBody>
        </p:sp>
        <p:sp>
          <p:nvSpPr>
            <p:cNvPr id="1154" name="McK 5. Source" hidden="1"/>
            <p:cNvSpPr>
              <a:spLocks noChangeArrowheads="1"/>
            </p:cNvSpPr>
            <p:nvPr userDrawn="1"/>
          </p:nvSpPr>
          <p:spPr bwMode="auto">
            <a:xfrm>
              <a:off x="75" y="4054"/>
              <a:ext cx="4323" cy="97"/>
            </a:xfrm>
            <a:prstGeom prst="rect">
              <a:avLst/>
            </a:prstGeom>
            <a:noFill/>
            <a:ln>
              <a:noFill/>
            </a:ln>
            <a:effectLst/>
            <a:extLst/>
          </p:spPr>
          <p:txBody>
            <a:bodyPr lIns="0" tIns="0" rIns="0" bIns="0" anchor="ctr">
              <a:spAutoFit/>
            </a:bodyPr>
            <a:lstStyle/>
            <a:p>
              <a:pPr marL="876587" indent="-876587" defTabSz="1004867">
                <a:tabLst>
                  <a:tab pos="874805" algn="l"/>
                </a:tabLst>
                <a:defRPr/>
              </a:pPr>
              <a:r>
                <a:rPr lang="ru-RU" sz="1125">
                  <a:solidFill>
                    <a:schemeClr val="bg1"/>
                  </a:solidFill>
                  <a:latin typeface="Arial" pitchFamily="34" charset="0"/>
                  <a:cs typeface="+mn-cs"/>
                </a:rPr>
                <a:t>ИСТОЧНИК: источник</a:t>
              </a:r>
            </a:p>
          </p:txBody>
        </p:sp>
      </p:grpSp>
      <p:grpSp>
        <p:nvGrpSpPr>
          <p:cNvPr id="1384" name="ACET" hidden="1"/>
          <p:cNvGrpSpPr>
            <a:grpSpLocks/>
          </p:cNvGrpSpPr>
          <p:nvPr>
            <p:custDataLst>
              <p:tags r:id="rId18"/>
            </p:custDataLst>
          </p:nvPr>
        </p:nvGrpSpPr>
        <p:grpSpPr bwMode="auto">
          <a:xfrm>
            <a:off x="1733054" y="1664056"/>
            <a:ext cx="5087371" cy="662408"/>
            <a:chOff x="915" y="659"/>
            <a:chExt cx="2686" cy="371"/>
          </a:xfrm>
        </p:grpSpPr>
        <p:cxnSp>
          <p:nvCxnSpPr>
            <p:cNvPr id="1393" name="AutoShape 249" hidden="1"/>
            <p:cNvCxnSpPr>
              <a:cxnSpLocks noChangeShapeType="1"/>
              <a:stCxn id="1274" idx="4"/>
              <a:endCxn id="1274" idx="6"/>
            </p:cNvCxnSpPr>
            <p:nvPr/>
          </p:nvCxnSpPr>
          <p:spPr bwMode="auto">
            <a:xfrm>
              <a:off x="915" y="1030"/>
              <a:ext cx="2686" cy="0"/>
            </a:xfrm>
            <a:prstGeom prst="straightConnector1">
              <a:avLst/>
            </a:prstGeom>
            <a:noFill/>
            <a:ln w="9525">
              <a:solidFill>
                <a:schemeClr val="tx1"/>
              </a:solidFill>
              <a:round/>
              <a:headEnd/>
              <a:tailEnd/>
            </a:ln>
          </p:spPr>
        </p:cxnSp>
        <p:sp>
          <p:nvSpPr>
            <p:cNvPr id="1274" name="AutoShape 250" hidden="1"/>
            <p:cNvSpPr>
              <a:spLocks noChangeArrowheads="1"/>
            </p:cNvSpPr>
            <p:nvPr/>
          </p:nvSpPr>
          <p:spPr bwMode="auto">
            <a:xfrm>
              <a:off x="915" y="659"/>
              <a:ext cx="2686" cy="371"/>
            </a:xfrm>
            <a:prstGeom prst="leftRightArrow">
              <a:avLst>
                <a:gd name="adj1" fmla="val 100000"/>
                <a:gd name="adj2" fmla="val 0"/>
              </a:avLst>
            </a:prstGeom>
            <a:noFill/>
            <a:ln>
              <a:noFill/>
            </a:ln>
            <a:effectLst/>
            <a:extLst/>
          </p:spPr>
          <p:txBody>
            <a:bodyPr lIns="0" tIns="0" rIns="0" bIns="18288" anchor="b">
              <a:spAutoFit/>
            </a:bodyPr>
            <a:lstStyle/>
            <a:p>
              <a:pPr>
                <a:defRPr/>
              </a:pPr>
              <a:r>
                <a:rPr lang="ru-RU" sz="2094" b="1">
                  <a:latin typeface="Arial" pitchFamily="34" charset="0"/>
                  <a:cs typeface="+mn-cs"/>
                </a:rPr>
                <a:t>Название документа</a:t>
              </a:r>
            </a:p>
            <a:p>
              <a:pPr>
                <a:defRPr/>
              </a:pPr>
              <a:r>
                <a:rPr lang="ru-RU" sz="2094">
                  <a:solidFill>
                    <a:srgbClr val="808080"/>
                  </a:solidFill>
                  <a:latin typeface="Arial" pitchFamily="34" charset="0"/>
                  <a:cs typeface="+mn-cs"/>
                </a:rPr>
                <a:t>Unit of measure</a:t>
              </a:r>
            </a:p>
          </p:txBody>
        </p:sp>
      </p:grpSp>
      <p:sp>
        <p:nvSpPr>
          <p:cNvPr id="1304" name="Rectangle 280"/>
          <p:cNvSpPr>
            <a:spLocks noGrp="1" noChangeArrowheads="1"/>
          </p:cNvSpPr>
          <p:nvPr>
            <p:ph type="sldNum" sz="quarter" idx="4"/>
            <p:custDataLst>
              <p:tags r:id="rId19"/>
            </p:custDataLst>
          </p:nvPr>
        </p:nvSpPr>
        <p:spPr bwMode="auto">
          <a:xfrm>
            <a:off x="10195578" y="7238292"/>
            <a:ext cx="232965" cy="171405"/>
          </a:xfrm>
          <a:prstGeom prst="rect">
            <a:avLst/>
          </a:prstGeom>
          <a:noFill/>
          <a:ln>
            <a:noFill/>
          </a:ln>
          <a:effectLst/>
          <a:extLst/>
        </p:spPr>
        <p:txBody>
          <a:bodyPr vert="horz" wrap="none" lIns="0" tIns="0" rIns="0" bIns="0" numCol="1" anchor="t" anchorCtr="0" compatLnSpc="1">
            <a:prstTxWarp prst="textNoShape">
              <a:avLst/>
            </a:prstTxWarp>
          </a:bodyPr>
          <a:lstStyle>
            <a:lvl1pPr>
              <a:defRPr sz="1125">
                <a:solidFill>
                  <a:schemeClr val="bg1"/>
                </a:solidFill>
                <a:latin typeface="Arial" pitchFamily="34" charset="0"/>
                <a:cs typeface="+mn-cs"/>
              </a:defRPr>
            </a:lvl1pPr>
          </a:lstStyle>
          <a:p>
            <a:pPr>
              <a:defRPr/>
            </a:pPr>
            <a:fld id="{33AB9AF8-24AB-4E3F-B53B-C18F7838738E}" type="slidenum">
              <a:rPr lang="ru-RU"/>
              <a:pPr>
                <a:defRPr/>
              </a:pPr>
              <a:t>‹#›</a:t>
            </a:fld>
            <a:r>
              <a:rPr lang="ru-RU"/>
              <a:t> </a:t>
            </a:r>
          </a:p>
        </p:txBody>
      </p:sp>
      <p:sp>
        <p:nvSpPr>
          <p:cNvPr id="1308" name="Working Draft" hidden="1"/>
          <p:cNvSpPr txBox="1">
            <a:spLocks noChangeArrowheads="1"/>
          </p:cNvSpPr>
          <p:nvPr>
            <p:custDataLst>
              <p:tags r:id="rId20"/>
            </p:custDataLst>
          </p:nvPr>
        </p:nvSpPr>
        <p:spPr bwMode="auto">
          <a:xfrm rot="5400000">
            <a:off x="9478381" y="3028020"/>
            <a:ext cx="2260234" cy="103875"/>
          </a:xfrm>
          <a:prstGeom prst="rect">
            <a:avLst/>
          </a:prstGeom>
          <a:noFill/>
          <a:ln>
            <a:noFill/>
          </a:ln>
          <a:effectLst/>
          <a:extLst/>
        </p:spPr>
        <p:txBody>
          <a:bodyPr wrap="none" lIns="0" tIns="0" rIns="0" bIns="0">
            <a:spAutoFit/>
          </a:bodyPr>
          <a:lstStyle/>
          <a:p>
            <a:r>
              <a:rPr lang="en-US" sz="675"/>
              <a:t>Last Modified 08.09.2011 19:39:02 Russian Standard Time</a:t>
            </a:r>
            <a:endParaRPr lang="en-US" sz="2094"/>
          </a:p>
        </p:txBody>
      </p:sp>
      <p:sp>
        <p:nvSpPr>
          <p:cNvPr id="1309" name="Printed" hidden="1"/>
          <p:cNvSpPr txBox="1">
            <a:spLocks noChangeArrowheads="1"/>
          </p:cNvSpPr>
          <p:nvPr>
            <p:custDataLst>
              <p:tags r:id="rId21"/>
            </p:custDataLst>
          </p:nvPr>
        </p:nvSpPr>
        <p:spPr bwMode="auto">
          <a:xfrm rot="5400000">
            <a:off x="10062655" y="4332285"/>
            <a:ext cx="1091646" cy="103875"/>
          </a:xfrm>
          <a:prstGeom prst="rect">
            <a:avLst/>
          </a:prstGeom>
          <a:noFill/>
          <a:ln>
            <a:noFill/>
          </a:ln>
          <a:effectLst/>
          <a:extLst/>
        </p:spPr>
        <p:txBody>
          <a:bodyPr wrap="none" lIns="0" tIns="0" rIns="0" bIns="0">
            <a:spAutoFit/>
          </a:bodyPr>
          <a:lstStyle/>
          <a:p>
            <a:r>
              <a:rPr lang="en-US" sz="675"/>
              <a:t>Printed 08.09.2011 19:31:29</a:t>
            </a:r>
            <a:endParaRPr lang="en-US" sz="2094"/>
          </a:p>
        </p:txBody>
      </p:sp>
      <p:sp>
        <p:nvSpPr>
          <p:cNvPr id="1388" name="Rectangle 286"/>
          <p:cNvSpPr>
            <a:spLocks noGrp="1" noChangeArrowheads="1"/>
          </p:cNvSpPr>
          <p:nvPr>
            <p:ph type="body" idx="1"/>
            <p:custDataLst>
              <p:tags r:id="rId22"/>
            </p:custDataLst>
          </p:nvPr>
        </p:nvSpPr>
        <p:spPr bwMode="auto">
          <a:xfrm>
            <a:off x="1733048" y="2381817"/>
            <a:ext cx="5132828" cy="137481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ru-RU"/>
              <a:t>Click to edit Master text styles</a:t>
            </a:r>
          </a:p>
          <a:p>
            <a:pPr lvl="1"/>
            <a:r>
              <a:rPr lang="ru-RU"/>
              <a:t>Second level</a:t>
            </a:r>
          </a:p>
          <a:p>
            <a:pPr lvl="2"/>
            <a:r>
              <a:rPr lang="ru-RU"/>
              <a:t>Third level</a:t>
            </a:r>
          </a:p>
          <a:p>
            <a:pPr lvl="3"/>
            <a:r>
              <a:rPr lang="ru-RU"/>
              <a:t>Fourth level</a:t>
            </a:r>
          </a:p>
          <a:p>
            <a:pPr lvl="4"/>
            <a:r>
              <a:rPr lang="ru-RU"/>
              <a:t>Fifth level</a:t>
            </a:r>
          </a:p>
        </p:txBody>
      </p:sp>
      <p:sp>
        <p:nvSpPr>
          <p:cNvPr id="1318" name="doc id"/>
          <p:cNvSpPr>
            <a:spLocks noChangeArrowheads="1"/>
          </p:cNvSpPr>
          <p:nvPr>
            <p:custDataLst>
              <p:tags r:id="rId23"/>
            </p:custDataLst>
          </p:nvPr>
        </p:nvSpPr>
        <p:spPr bwMode="auto">
          <a:xfrm>
            <a:off x="9642529" y="41068"/>
            <a:ext cx="784129" cy="137481"/>
          </a:xfrm>
          <a:prstGeom prst="rect">
            <a:avLst/>
          </a:prstGeom>
          <a:noFill/>
          <a:ln>
            <a:noFill/>
          </a:ln>
          <a:effectLst/>
          <a:extLst/>
        </p:spPr>
        <p:txBody>
          <a:bodyPr wrap="none" lIns="0" tIns="0" rIns="0" bIns="0"/>
          <a:lstStyle/>
          <a:p>
            <a:pPr algn="r" defTabSz="1004867">
              <a:defRPr/>
            </a:pPr>
            <a:endParaRPr lang="ru-RU" sz="900">
              <a:solidFill>
                <a:srgbClr val="000000"/>
              </a:solidFill>
              <a:latin typeface="Arial" pitchFamily="34" charset="0"/>
              <a:cs typeface="+mn-cs"/>
            </a:endParaRPr>
          </a:p>
        </p:txBody>
      </p:sp>
      <p:sp>
        <p:nvSpPr>
          <p:cNvPr id="1076" name="McK 1. On-page tracker" hidden="1"/>
          <p:cNvSpPr>
            <a:spLocks noChangeArrowheads="1"/>
          </p:cNvSpPr>
          <p:nvPr>
            <p:custDataLst>
              <p:tags r:id="rId24"/>
            </p:custDataLst>
          </p:nvPr>
        </p:nvSpPr>
        <p:spPr bwMode="auto">
          <a:xfrm>
            <a:off x="187512" y="26804"/>
            <a:ext cx="827150" cy="207749"/>
          </a:xfrm>
          <a:prstGeom prst="rect">
            <a:avLst/>
          </a:prstGeom>
          <a:noFill/>
          <a:ln>
            <a:noFill/>
          </a:ln>
          <a:effectLst/>
          <a:extLst/>
        </p:spPr>
        <p:txBody>
          <a:bodyPr wrap="none" lIns="0" tIns="0" rIns="0" bIns="0">
            <a:spAutoFit/>
          </a:bodyPr>
          <a:lstStyle/>
          <a:p>
            <a:pPr>
              <a:defRPr/>
            </a:pPr>
            <a:r>
              <a:rPr lang="ru-RU" sz="1350">
                <a:solidFill>
                  <a:srgbClr val="808080"/>
                </a:solidFill>
                <a:latin typeface="Arial" pitchFamily="34" charset="0"/>
                <a:cs typeface="+mn-cs"/>
              </a:rPr>
              <a:t>TRACKER</a:t>
            </a:r>
          </a:p>
        </p:txBody>
      </p:sp>
      <p:pic>
        <p:nvPicPr>
          <p:cNvPr id="1391" name="Picture 310" descr="logo"/>
          <p:cNvPicPr>
            <a:picLocks noChangeAspect="1" noChangeArrowheads="1"/>
          </p:cNvPicPr>
          <p:nvPr userDrawn="1">
            <p:custDataLst>
              <p:tags r:id="rId25"/>
            </p:custDataLst>
          </p:nvPr>
        </p:nvPicPr>
        <p:blipFill>
          <a:blip r:embed="rId29"/>
          <a:srcRect/>
          <a:stretch>
            <a:fillRect/>
          </a:stretch>
        </p:blipFill>
        <p:spPr bwMode="auto">
          <a:xfrm>
            <a:off x="9549725" y="126793"/>
            <a:ext cx="1007625" cy="860596"/>
          </a:xfrm>
          <a:prstGeom prst="rect">
            <a:avLst/>
          </a:prstGeom>
          <a:noFill/>
          <a:ln w="9525">
            <a:noFill/>
            <a:miter lim="800000"/>
            <a:headEnd/>
            <a:tailEnd/>
          </a:ln>
        </p:spPr>
      </p:pic>
      <p:sp>
        <p:nvSpPr>
          <p:cNvPr id="2027526" name="Line 6"/>
          <p:cNvSpPr>
            <a:spLocks noChangeShapeType="1"/>
          </p:cNvSpPr>
          <p:nvPr userDrawn="1">
            <p:custDataLst>
              <p:tags r:id="rId26"/>
            </p:custDataLst>
          </p:nvPr>
        </p:nvSpPr>
        <p:spPr bwMode="auto">
          <a:xfrm>
            <a:off x="187534" y="803461"/>
            <a:ext cx="9276970" cy="1786"/>
          </a:xfrm>
          <a:prstGeom prst="line">
            <a:avLst/>
          </a:prstGeom>
          <a:noFill/>
          <a:ln w="28575">
            <a:solidFill>
              <a:schemeClr val="hlink"/>
            </a:solidFill>
            <a:round/>
            <a:headEnd/>
            <a:tailEnd/>
          </a:ln>
          <a:extLst/>
        </p:spPr>
        <p:txBody>
          <a:bodyPr lIns="102623" tIns="51314" rIns="102623" bIns="51314"/>
          <a:lstStyle/>
          <a:p>
            <a:pPr>
              <a:defRPr/>
            </a:pPr>
            <a:endParaRPr lang="ru-RU" sz="2094">
              <a:latin typeface="Arial" pitchFamily="34" charset="0"/>
              <a:cs typeface="+mn-cs"/>
            </a:endParaRPr>
          </a:p>
        </p:txBody>
      </p:sp>
    </p:spTree>
  </p:cSld>
  <p:clrMap bg1="lt1" tx1="dk1" bg2="lt2" tx2="dk2" accent1="accent1" accent2="accent2" accent3="accent3" accent4="accent4" accent5="accent5" accent6="accent6" hlink="hlink" folHlink="folHlink"/>
  <p:sldLayoutIdLst>
    <p:sldLayoutId id="2147483706" r:id="rId1"/>
    <p:sldLayoutId id="2147483685" r:id="rId2"/>
    <p:sldLayoutId id="2147483684" r:id="rId3"/>
    <p:sldLayoutId id="2147483683" r:id="rId4"/>
    <p:sldLayoutId id="2147483682" r:id="rId5"/>
    <p:sldLayoutId id="2147483681" r:id="rId6"/>
    <p:sldLayoutId id="2147483680" r:id="rId7"/>
    <p:sldLayoutId id="2147483679" r:id="rId8"/>
    <p:sldLayoutId id="2147483678" r:id="rId9"/>
    <p:sldLayoutId id="2147483677" r:id="rId10"/>
    <p:sldLayoutId id="2147483676" r:id="rId11"/>
  </p:sldLayoutIdLst>
  <p:timing>
    <p:tnLst>
      <p:par>
        <p:cTn id="1" dur="indefinite" restart="never" nodeType="tmRoot"/>
      </p:par>
    </p:tnLst>
  </p:timing>
  <p:hf hdr="0" ftr="0" dt="0"/>
  <p:txStyles>
    <p:titleStyle>
      <a:lvl1pPr algn="l" defTabSz="1004867" rtl="0" eaLnBrk="0" fontAlgn="base" hangingPunct="0">
        <a:spcBef>
          <a:spcPct val="0"/>
        </a:spcBef>
        <a:spcAft>
          <a:spcPct val="0"/>
        </a:spcAft>
        <a:defRPr sz="1912" b="1">
          <a:solidFill>
            <a:schemeClr val="tx2"/>
          </a:solidFill>
          <a:latin typeface="+mj-lt"/>
          <a:ea typeface="+mj-ea"/>
          <a:cs typeface="+mj-cs"/>
        </a:defRPr>
      </a:lvl1pPr>
      <a:lvl2pPr algn="l" defTabSz="1004867" rtl="0" eaLnBrk="0" fontAlgn="base" hangingPunct="0">
        <a:spcBef>
          <a:spcPct val="0"/>
        </a:spcBef>
        <a:spcAft>
          <a:spcPct val="0"/>
        </a:spcAft>
        <a:defRPr sz="1912" b="1">
          <a:solidFill>
            <a:schemeClr val="tx2"/>
          </a:solidFill>
          <a:latin typeface="Arial" pitchFamily="34" charset="0"/>
        </a:defRPr>
      </a:lvl2pPr>
      <a:lvl3pPr algn="l" defTabSz="1004867" rtl="0" eaLnBrk="0" fontAlgn="base" hangingPunct="0">
        <a:spcBef>
          <a:spcPct val="0"/>
        </a:spcBef>
        <a:spcAft>
          <a:spcPct val="0"/>
        </a:spcAft>
        <a:defRPr sz="1912" b="1">
          <a:solidFill>
            <a:schemeClr val="tx2"/>
          </a:solidFill>
          <a:latin typeface="Arial" pitchFamily="34" charset="0"/>
        </a:defRPr>
      </a:lvl3pPr>
      <a:lvl4pPr algn="l" defTabSz="1004867" rtl="0" eaLnBrk="0" fontAlgn="base" hangingPunct="0">
        <a:spcBef>
          <a:spcPct val="0"/>
        </a:spcBef>
        <a:spcAft>
          <a:spcPct val="0"/>
        </a:spcAft>
        <a:defRPr sz="1912" b="1">
          <a:solidFill>
            <a:schemeClr val="tx2"/>
          </a:solidFill>
          <a:latin typeface="Arial" pitchFamily="34" charset="0"/>
        </a:defRPr>
      </a:lvl4pPr>
      <a:lvl5pPr algn="l" defTabSz="1004867" rtl="0" eaLnBrk="0" fontAlgn="base" hangingPunct="0">
        <a:spcBef>
          <a:spcPct val="0"/>
        </a:spcBef>
        <a:spcAft>
          <a:spcPct val="0"/>
        </a:spcAft>
        <a:defRPr sz="1912" b="1">
          <a:solidFill>
            <a:schemeClr val="tx2"/>
          </a:solidFill>
          <a:latin typeface="Arial" pitchFamily="34" charset="0"/>
        </a:defRPr>
      </a:lvl5pPr>
      <a:lvl6pPr marL="513111" algn="l" defTabSz="1004867" rtl="0" fontAlgn="base">
        <a:spcBef>
          <a:spcPct val="0"/>
        </a:spcBef>
        <a:spcAft>
          <a:spcPct val="0"/>
        </a:spcAft>
        <a:defRPr sz="1912" b="1">
          <a:solidFill>
            <a:schemeClr val="tx2"/>
          </a:solidFill>
          <a:latin typeface="Arial" pitchFamily="34" charset="0"/>
        </a:defRPr>
      </a:lvl6pPr>
      <a:lvl7pPr marL="1026248" algn="l" defTabSz="1004867" rtl="0" fontAlgn="base">
        <a:spcBef>
          <a:spcPct val="0"/>
        </a:spcBef>
        <a:spcAft>
          <a:spcPct val="0"/>
        </a:spcAft>
        <a:defRPr sz="1912" b="1">
          <a:solidFill>
            <a:schemeClr val="tx2"/>
          </a:solidFill>
          <a:latin typeface="Arial" pitchFamily="34" charset="0"/>
        </a:defRPr>
      </a:lvl7pPr>
      <a:lvl8pPr marL="1539372" algn="l" defTabSz="1004867" rtl="0" fontAlgn="base">
        <a:spcBef>
          <a:spcPct val="0"/>
        </a:spcBef>
        <a:spcAft>
          <a:spcPct val="0"/>
        </a:spcAft>
        <a:defRPr sz="1912" b="1">
          <a:solidFill>
            <a:schemeClr val="tx2"/>
          </a:solidFill>
          <a:latin typeface="Arial" pitchFamily="34" charset="0"/>
        </a:defRPr>
      </a:lvl8pPr>
      <a:lvl9pPr marL="2052495" algn="l" defTabSz="1004867" rtl="0" fontAlgn="base">
        <a:spcBef>
          <a:spcPct val="0"/>
        </a:spcBef>
        <a:spcAft>
          <a:spcPct val="0"/>
        </a:spcAft>
        <a:defRPr sz="1912" b="1">
          <a:solidFill>
            <a:schemeClr val="tx2"/>
          </a:solidFill>
          <a:latin typeface="Arial" pitchFamily="34" charset="0"/>
        </a:defRPr>
      </a:lvl9pPr>
    </p:titleStyle>
    <p:bodyStyle>
      <a:lvl1pPr marL="384842" indent="-384842" algn="l" defTabSz="1004867" rtl="0" eaLnBrk="0" fontAlgn="base" hangingPunct="0">
        <a:spcBef>
          <a:spcPct val="0"/>
        </a:spcBef>
        <a:spcAft>
          <a:spcPct val="0"/>
        </a:spcAft>
        <a:buClr>
          <a:schemeClr val="tx2"/>
        </a:buClr>
        <a:defRPr sz="1800">
          <a:solidFill>
            <a:schemeClr val="tx1"/>
          </a:solidFill>
          <a:latin typeface="+mn-lt"/>
          <a:ea typeface="+mn-ea"/>
          <a:cs typeface="+mn-cs"/>
        </a:defRPr>
      </a:lvl1pPr>
      <a:lvl2pPr marL="217366" indent="-215585" algn="l" defTabSz="1004867" rtl="0" eaLnBrk="0" fontAlgn="base" hangingPunct="0">
        <a:spcBef>
          <a:spcPct val="0"/>
        </a:spcBef>
        <a:spcAft>
          <a:spcPct val="0"/>
        </a:spcAft>
        <a:buClr>
          <a:schemeClr val="tx2"/>
        </a:buClr>
        <a:buSzPct val="125000"/>
        <a:buFont typeface="Arial" charset="0"/>
        <a:buChar char="▪"/>
        <a:defRPr sz="1800">
          <a:solidFill>
            <a:schemeClr val="tx1"/>
          </a:solidFill>
          <a:latin typeface="+mn-lt"/>
        </a:defRPr>
      </a:lvl2pPr>
      <a:lvl3pPr marL="513111" indent="-293979" algn="l" defTabSz="1004867" rtl="0" eaLnBrk="0" fontAlgn="base" hangingPunct="0">
        <a:spcBef>
          <a:spcPct val="0"/>
        </a:spcBef>
        <a:spcAft>
          <a:spcPct val="0"/>
        </a:spcAft>
        <a:buClr>
          <a:schemeClr val="tx2"/>
        </a:buClr>
        <a:buSzPct val="120000"/>
        <a:buFont typeface="Arial" charset="0"/>
        <a:buChar char="–"/>
        <a:defRPr sz="1800">
          <a:solidFill>
            <a:schemeClr val="tx1"/>
          </a:solidFill>
          <a:latin typeface="+mn-lt"/>
        </a:defRPr>
      </a:lvl3pPr>
      <a:lvl4pPr marL="689512" indent="-174607" algn="l" defTabSz="1004867" rtl="0" eaLnBrk="0" fontAlgn="base" hangingPunct="0">
        <a:spcBef>
          <a:spcPct val="0"/>
        </a:spcBef>
        <a:spcAft>
          <a:spcPct val="0"/>
        </a:spcAft>
        <a:buClr>
          <a:schemeClr val="tx2"/>
        </a:buClr>
        <a:buSzPct val="120000"/>
        <a:buFont typeface="Arial" charset="0"/>
        <a:buChar char="▫"/>
        <a:defRPr sz="1800">
          <a:solidFill>
            <a:schemeClr val="tx1"/>
          </a:solidFill>
          <a:latin typeface="+mn-lt"/>
        </a:defRPr>
      </a:lvl4pPr>
      <a:lvl5pPr marL="837390" indent="-146096" algn="l" defTabSz="1004867" rtl="0" eaLnBrk="0" fontAlgn="base" hangingPunct="0">
        <a:spcBef>
          <a:spcPct val="0"/>
        </a:spcBef>
        <a:spcAft>
          <a:spcPct val="0"/>
        </a:spcAft>
        <a:buClr>
          <a:schemeClr val="tx2"/>
        </a:buClr>
        <a:buSzPct val="89000"/>
        <a:buFont typeface="Arial" charset="0"/>
        <a:buChar char="-"/>
        <a:defRPr sz="1800">
          <a:solidFill>
            <a:schemeClr val="tx1"/>
          </a:solidFill>
          <a:latin typeface="+mn-lt"/>
        </a:defRPr>
      </a:lvl5pPr>
      <a:lvl6pPr marL="1350514" indent="-146096" algn="l" defTabSz="1004867" rtl="0" fontAlgn="base">
        <a:spcBef>
          <a:spcPct val="0"/>
        </a:spcBef>
        <a:spcAft>
          <a:spcPct val="0"/>
        </a:spcAft>
        <a:buClr>
          <a:schemeClr val="tx2"/>
        </a:buClr>
        <a:buSzPct val="89000"/>
        <a:buFont typeface="Arial" pitchFamily="34" charset="0"/>
        <a:buChar char="-"/>
        <a:defRPr sz="1800">
          <a:solidFill>
            <a:schemeClr val="tx1"/>
          </a:solidFill>
          <a:latin typeface="+mn-lt"/>
        </a:defRPr>
      </a:lvl6pPr>
      <a:lvl7pPr marL="1863638" indent="-146096" algn="l" defTabSz="1004867" rtl="0" fontAlgn="base">
        <a:spcBef>
          <a:spcPct val="0"/>
        </a:spcBef>
        <a:spcAft>
          <a:spcPct val="0"/>
        </a:spcAft>
        <a:buClr>
          <a:schemeClr val="tx2"/>
        </a:buClr>
        <a:buSzPct val="89000"/>
        <a:buFont typeface="Arial" pitchFamily="34" charset="0"/>
        <a:buChar char="-"/>
        <a:defRPr sz="1800">
          <a:solidFill>
            <a:schemeClr val="tx1"/>
          </a:solidFill>
          <a:latin typeface="+mn-lt"/>
        </a:defRPr>
      </a:lvl7pPr>
      <a:lvl8pPr marL="2376762" indent="-146096" algn="l" defTabSz="1004867" rtl="0" fontAlgn="base">
        <a:spcBef>
          <a:spcPct val="0"/>
        </a:spcBef>
        <a:spcAft>
          <a:spcPct val="0"/>
        </a:spcAft>
        <a:buClr>
          <a:schemeClr val="tx2"/>
        </a:buClr>
        <a:buSzPct val="89000"/>
        <a:buFont typeface="Arial" pitchFamily="34" charset="0"/>
        <a:buChar char="-"/>
        <a:defRPr sz="1800">
          <a:solidFill>
            <a:schemeClr val="tx1"/>
          </a:solidFill>
          <a:latin typeface="+mn-lt"/>
        </a:defRPr>
      </a:lvl8pPr>
      <a:lvl9pPr marL="2889885" indent="-146096" algn="l" defTabSz="1004867" rtl="0" fontAlgn="base">
        <a:spcBef>
          <a:spcPct val="0"/>
        </a:spcBef>
        <a:spcAft>
          <a:spcPct val="0"/>
        </a:spcAft>
        <a:buClr>
          <a:schemeClr val="tx2"/>
        </a:buClr>
        <a:buSzPct val="89000"/>
        <a:buFont typeface="Arial" pitchFamily="34" charset="0"/>
        <a:buChar char="-"/>
        <a:defRPr sz="1800">
          <a:solidFill>
            <a:schemeClr val="tx1"/>
          </a:solidFill>
          <a:latin typeface="+mn-lt"/>
        </a:defRPr>
      </a:lvl9pPr>
    </p:bodyStyle>
    <p:otherStyle>
      <a:defPPr>
        <a:defRPr lang="ru-RU"/>
      </a:defPPr>
      <a:lvl1pPr marL="0" algn="l" defTabSz="1026248" rtl="0" eaLnBrk="1" latinLnBrk="0" hangingPunct="1">
        <a:defRPr sz="2024" kern="1200">
          <a:solidFill>
            <a:schemeClr val="tx1"/>
          </a:solidFill>
          <a:latin typeface="+mn-lt"/>
          <a:ea typeface="+mn-ea"/>
          <a:cs typeface="+mn-cs"/>
        </a:defRPr>
      </a:lvl1pPr>
      <a:lvl2pPr marL="513111" algn="l" defTabSz="1026248" rtl="0" eaLnBrk="1" latinLnBrk="0" hangingPunct="1">
        <a:defRPr sz="2024" kern="1200">
          <a:solidFill>
            <a:schemeClr val="tx1"/>
          </a:solidFill>
          <a:latin typeface="+mn-lt"/>
          <a:ea typeface="+mn-ea"/>
          <a:cs typeface="+mn-cs"/>
        </a:defRPr>
      </a:lvl2pPr>
      <a:lvl3pPr marL="1026248" algn="l" defTabSz="1026248" rtl="0" eaLnBrk="1" latinLnBrk="0" hangingPunct="1">
        <a:defRPr sz="2024" kern="1200">
          <a:solidFill>
            <a:schemeClr val="tx1"/>
          </a:solidFill>
          <a:latin typeface="+mn-lt"/>
          <a:ea typeface="+mn-ea"/>
          <a:cs typeface="+mn-cs"/>
        </a:defRPr>
      </a:lvl3pPr>
      <a:lvl4pPr marL="1539372" algn="l" defTabSz="1026248" rtl="0" eaLnBrk="1" latinLnBrk="0" hangingPunct="1">
        <a:defRPr sz="2024" kern="1200">
          <a:solidFill>
            <a:schemeClr val="tx1"/>
          </a:solidFill>
          <a:latin typeface="+mn-lt"/>
          <a:ea typeface="+mn-ea"/>
          <a:cs typeface="+mn-cs"/>
        </a:defRPr>
      </a:lvl4pPr>
      <a:lvl5pPr marL="2052495" algn="l" defTabSz="1026248" rtl="0" eaLnBrk="1" latinLnBrk="0" hangingPunct="1">
        <a:defRPr sz="2024" kern="1200">
          <a:solidFill>
            <a:schemeClr val="tx1"/>
          </a:solidFill>
          <a:latin typeface="+mn-lt"/>
          <a:ea typeface="+mn-ea"/>
          <a:cs typeface="+mn-cs"/>
        </a:defRPr>
      </a:lvl5pPr>
      <a:lvl6pPr marL="2565618" algn="l" defTabSz="1026248" rtl="0" eaLnBrk="1" latinLnBrk="0" hangingPunct="1">
        <a:defRPr sz="2024" kern="1200">
          <a:solidFill>
            <a:schemeClr val="tx1"/>
          </a:solidFill>
          <a:latin typeface="+mn-lt"/>
          <a:ea typeface="+mn-ea"/>
          <a:cs typeface="+mn-cs"/>
        </a:defRPr>
      </a:lvl6pPr>
      <a:lvl7pPr marL="3078741" algn="l" defTabSz="1026248" rtl="0" eaLnBrk="1" latinLnBrk="0" hangingPunct="1">
        <a:defRPr sz="2024" kern="1200">
          <a:solidFill>
            <a:schemeClr val="tx1"/>
          </a:solidFill>
          <a:latin typeface="+mn-lt"/>
          <a:ea typeface="+mn-ea"/>
          <a:cs typeface="+mn-cs"/>
        </a:defRPr>
      </a:lvl7pPr>
      <a:lvl8pPr marL="3591864" algn="l" defTabSz="1026248" rtl="0" eaLnBrk="1" latinLnBrk="0" hangingPunct="1">
        <a:defRPr sz="2024" kern="1200">
          <a:solidFill>
            <a:schemeClr val="tx1"/>
          </a:solidFill>
          <a:latin typeface="+mn-lt"/>
          <a:ea typeface="+mn-ea"/>
          <a:cs typeface="+mn-cs"/>
        </a:defRPr>
      </a:lvl8pPr>
      <a:lvl9pPr marL="4104991" algn="l" defTabSz="1026248" rtl="0" eaLnBrk="1" latinLnBrk="0" hangingPunct="1">
        <a:defRPr sz="2024"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778276" name="Object 36"/>
          <p:cNvGraphicFramePr>
            <a:graphicFrameLocks noChangeAspect="1"/>
          </p:cNvGraphicFramePr>
          <p:nvPr>
            <p:custDataLst>
              <p:tags r:id="rId14"/>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795149" name="think-cell Slide" r:id="rId25" imgW="360" imgH="360" progId="TCLayout.ActiveDocument.1">
                  <p:embed/>
                </p:oleObj>
              </mc:Choice>
              <mc:Fallback>
                <p:oleObj name="think-cell Slide" r:id="rId25" imgW="360" imgH="360" progId="TCLayout.ActiveDocument.1">
                  <p:embed/>
                  <p:pic>
                    <p:nvPicPr>
                      <p:cNvPr id="0" name=""/>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78279" name="McK 2. Slide Title"/>
          <p:cNvSpPr>
            <a:spLocks noGrp="1" noChangeArrowheads="1"/>
          </p:cNvSpPr>
          <p:nvPr>
            <p:ph type="title"/>
            <p:custDataLst>
              <p:tags r:id="rId15"/>
            </p:custDataLst>
          </p:nvPr>
        </p:nvSpPr>
        <p:spPr bwMode="auto">
          <a:xfrm>
            <a:off x="794461" y="563149"/>
            <a:ext cx="8649184" cy="225003"/>
          </a:xfrm>
          <a:prstGeom prst="rect">
            <a:avLst/>
          </a:prstGeom>
          <a:noFill/>
          <a:ln w="9525">
            <a:noFill/>
            <a:miter lim="800000"/>
            <a:headEnd/>
            <a:tailEnd/>
          </a:ln>
        </p:spPr>
        <p:txBody>
          <a:bodyPr vert="horz" wrap="square" lIns="0" tIns="0" rIns="0" bIns="0" numCol="1" anchor="b" anchorCtr="0" compatLnSpc="1">
            <a:prstTxWarp prst="textNoShape">
              <a:avLst/>
            </a:prstTxWarp>
            <a:spAutoFit/>
          </a:bodyPr>
          <a:lstStyle/>
          <a:p>
            <a:pPr lvl="0"/>
            <a:r>
              <a:rPr lang="ru-RU" altLang="zh-CN" dirty="0" err="1"/>
              <a:t>Click</a:t>
            </a:r>
            <a:r>
              <a:rPr lang="ru-RU" altLang="zh-CN" dirty="0"/>
              <a:t> </a:t>
            </a:r>
            <a:r>
              <a:rPr lang="ru-RU" altLang="zh-CN" dirty="0" err="1"/>
              <a:t>to</a:t>
            </a:r>
            <a:r>
              <a:rPr lang="ru-RU" altLang="zh-CN" dirty="0"/>
              <a:t> </a:t>
            </a:r>
            <a:r>
              <a:rPr lang="ru-RU" altLang="zh-CN" dirty="0" err="1"/>
              <a:t>edit</a:t>
            </a:r>
            <a:r>
              <a:rPr lang="ru-RU" altLang="zh-CN" dirty="0"/>
              <a:t> </a:t>
            </a:r>
            <a:r>
              <a:rPr lang="ru-RU" altLang="zh-CN" dirty="0" err="1"/>
              <a:t>Master</a:t>
            </a:r>
            <a:r>
              <a:rPr lang="ru-RU" altLang="zh-CN" dirty="0"/>
              <a:t> </a:t>
            </a:r>
            <a:r>
              <a:rPr lang="ru-RU" altLang="zh-CN" dirty="0" err="1"/>
              <a:t>title</a:t>
            </a:r>
            <a:r>
              <a:rPr lang="ru-RU" altLang="zh-CN" dirty="0"/>
              <a:t> </a:t>
            </a:r>
            <a:r>
              <a:rPr lang="ru-RU" altLang="zh-CN" dirty="0" err="1"/>
              <a:t>style</a:t>
            </a:r>
            <a:endParaRPr lang="ru-RU" altLang="zh-CN" dirty="0"/>
          </a:p>
        </p:txBody>
      </p:sp>
      <p:sp>
        <p:nvSpPr>
          <p:cNvPr id="1032" name="McK 3. Unit of measure" hidden="1"/>
          <p:cNvSpPr txBox="1">
            <a:spLocks noChangeArrowheads="1"/>
          </p:cNvSpPr>
          <p:nvPr>
            <p:custDataLst>
              <p:tags r:id="rId16"/>
            </p:custDataLst>
          </p:nvPr>
        </p:nvSpPr>
        <p:spPr bwMode="auto">
          <a:xfrm>
            <a:off x="187510" y="912378"/>
            <a:ext cx="4361956" cy="173124"/>
          </a:xfrm>
          <a:prstGeom prst="rect">
            <a:avLst/>
          </a:prstGeom>
          <a:noFill/>
          <a:ln>
            <a:noFill/>
          </a:ln>
          <a:effectLst/>
          <a:extLst/>
        </p:spPr>
        <p:txBody>
          <a:bodyPr lIns="0" tIns="0" rIns="0" bIns="0">
            <a:spAutoFit/>
          </a:bodyPr>
          <a:lstStyle>
            <a:lvl1pPr defTabSz="895350">
              <a:defRPr sz="2400">
                <a:solidFill>
                  <a:schemeClr val="tx1"/>
                </a:solidFill>
                <a:latin typeface="Arial" pitchFamily="34" charset="0"/>
              </a:defRPr>
            </a:lvl1pPr>
            <a:lvl2pPr marL="447675" defTabSz="895350">
              <a:defRPr sz="2400">
                <a:solidFill>
                  <a:schemeClr val="tx1"/>
                </a:solidFill>
                <a:latin typeface="Arial" pitchFamily="34" charset="0"/>
              </a:defRPr>
            </a:lvl2pPr>
            <a:lvl3pPr marL="895350" defTabSz="895350">
              <a:defRPr sz="2400">
                <a:solidFill>
                  <a:schemeClr val="tx1"/>
                </a:solidFill>
                <a:latin typeface="Arial" pitchFamily="34" charset="0"/>
              </a:defRPr>
            </a:lvl3pPr>
            <a:lvl4pPr marL="1344613"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fontAlgn="auto">
              <a:spcBef>
                <a:spcPts val="0"/>
              </a:spcBef>
              <a:spcAft>
                <a:spcPts val="0"/>
              </a:spcAft>
              <a:defRPr/>
            </a:pPr>
            <a:r>
              <a:rPr lang="ru-RU" sz="1125">
                <a:solidFill>
                  <a:srgbClr val="808080"/>
                </a:solidFill>
                <a:cs typeface="+mn-cs"/>
              </a:rPr>
              <a:t>Unit of measure</a:t>
            </a:r>
          </a:p>
        </p:txBody>
      </p:sp>
      <p:grpSp>
        <p:nvGrpSpPr>
          <p:cNvPr id="778281" name="McK Slide Elements" hidden="1"/>
          <p:cNvGrpSpPr>
            <a:grpSpLocks/>
          </p:cNvGrpSpPr>
          <p:nvPr userDrawn="1"/>
        </p:nvGrpSpPr>
        <p:grpSpPr bwMode="auto">
          <a:xfrm>
            <a:off x="142066" y="6888341"/>
            <a:ext cx="10199365" cy="498145"/>
            <a:chOff x="75" y="3858"/>
            <a:chExt cx="5385" cy="279"/>
          </a:xfrm>
        </p:grpSpPr>
        <p:sp>
          <p:nvSpPr>
            <p:cNvPr id="1151" name="McK 4. Footnote" hidden="1"/>
            <p:cNvSpPr txBox="1">
              <a:spLocks noChangeArrowheads="1"/>
            </p:cNvSpPr>
            <p:nvPr userDrawn="1"/>
          </p:nvSpPr>
          <p:spPr bwMode="auto">
            <a:xfrm>
              <a:off x="75" y="3858"/>
              <a:ext cx="5385" cy="68"/>
            </a:xfrm>
            <a:prstGeom prst="rect">
              <a:avLst/>
            </a:prstGeom>
            <a:noFill/>
            <a:ln>
              <a:noFill/>
            </a:ln>
            <a:effectLst/>
            <a:extLst/>
          </p:spPr>
          <p:txBody>
            <a:bodyPr lIns="0" tIns="0" rIns="0" bIns="0" anchor="b">
              <a:spAutoFit/>
            </a:bodyPr>
            <a:lstStyle>
              <a:lvl1pPr marL="104775" indent="-104775" defTabSz="895350">
                <a:defRPr sz="2400">
                  <a:solidFill>
                    <a:schemeClr val="tx1"/>
                  </a:solidFill>
                  <a:latin typeface="Arial" pitchFamily="34" charset="0"/>
                </a:defRPr>
              </a:lvl1pPr>
              <a:lvl2pPr marL="1031875" defTabSz="895350">
                <a:defRPr sz="2400">
                  <a:solidFill>
                    <a:schemeClr val="tx1"/>
                  </a:solidFill>
                  <a:latin typeface="Arial" pitchFamily="34" charset="0"/>
                </a:defRPr>
              </a:lvl2pPr>
              <a:lvl3pPr marL="1217613" defTabSz="895350">
                <a:defRPr sz="2400">
                  <a:solidFill>
                    <a:schemeClr val="tx1"/>
                  </a:solidFill>
                  <a:latin typeface="Arial" pitchFamily="34" charset="0"/>
                </a:defRPr>
              </a:lvl3pPr>
              <a:lvl4pPr marL="1404938"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fontAlgn="auto">
                <a:spcBef>
                  <a:spcPts val="0"/>
                </a:spcBef>
                <a:spcAft>
                  <a:spcPts val="0"/>
                </a:spcAft>
                <a:defRPr/>
              </a:pPr>
              <a:r>
                <a:rPr lang="ru-RU" sz="787">
                  <a:solidFill>
                    <a:srgbClr val="000000"/>
                  </a:solidFill>
                  <a:cs typeface="+mn-cs"/>
                </a:rPr>
                <a:t>1 Сноска</a:t>
              </a:r>
            </a:p>
          </p:txBody>
        </p:sp>
        <p:sp>
          <p:nvSpPr>
            <p:cNvPr id="1154" name="McK 5. Source" hidden="1"/>
            <p:cNvSpPr>
              <a:spLocks noChangeArrowheads="1"/>
            </p:cNvSpPr>
            <p:nvPr userDrawn="1"/>
          </p:nvSpPr>
          <p:spPr bwMode="auto">
            <a:xfrm>
              <a:off x="75" y="4069"/>
              <a:ext cx="4323" cy="68"/>
            </a:xfrm>
            <a:prstGeom prst="rect">
              <a:avLst/>
            </a:prstGeom>
            <a:noFill/>
            <a:ln>
              <a:noFill/>
            </a:ln>
            <a:effectLst/>
            <a:extLst/>
          </p:spPr>
          <p:txBody>
            <a:bodyPr lIns="0" tIns="0" rIns="0" bIns="0" anchor="ctr">
              <a:spAutoFit/>
            </a:bodyPr>
            <a:lstStyle/>
            <a:p>
              <a:pPr marL="657998" indent="-657998" defTabSz="754290" fontAlgn="auto">
                <a:spcBef>
                  <a:spcPts val="0"/>
                </a:spcBef>
                <a:spcAft>
                  <a:spcPts val="0"/>
                </a:spcAft>
                <a:tabLst>
                  <a:tab pos="656663" algn="l"/>
                </a:tabLst>
                <a:defRPr/>
              </a:pPr>
              <a:r>
                <a:rPr lang="ru-RU" sz="787">
                  <a:solidFill>
                    <a:srgbClr val="FFFFFF"/>
                  </a:solidFill>
                  <a:latin typeface="Arial" pitchFamily="34" charset="0"/>
                  <a:cs typeface="+mn-cs"/>
                </a:rPr>
                <a:t>ИСТОЧНИК: источник</a:t>
              </a:r>
            </a:p>
          </p:txBody>
        </p:sp>
      </p:grpSp>
      <p:grpSp>
        <p:nvGrpSpPr>
          <p:cNvPr id="778282" name="ACET" hidden="1"/>
          <p:cNvGrpSpPr>
            <a:grpSpLocks/>
          </p:cNvGrpSpPr>
          <p:nvPr>
            <p:custDataLst>
              <p:tags r:id="rId17"/>
            </p:custDataLst>
          </p:nvPr>
        </p:nvGrpSpPr>
        <p:grpSpPr bwMode="auto">
          <a:xfrm>
            <a:off x="1733041" y="1892595"/>
            <a:ext cx="5087370" cy="433867"/>
            <a:chOff x="915" y="787"/>
            <a:chExt cx="2686" cy="243"/>
          </a:xfrm>
        </p:grpSpPr>
        <p:cxnSp>
          <p:nvCxnSpPr>
            <p:cNvPr id="778291" name="AutoShape 249" hidden="1"/>
            <p:cNvCxnSpPr>
              <a:cxnSpLocks noChangeShapeType="1"/>
              <a:stCxn id="1274" idx="4"/>
              <a:endCxn id="1274" idx="6"/>
            </p:cNvCxnSpPr>
            <p:nvPr/>
          </p:nvCxnSpPr>
          <p:spPr bwMode="auto">
            <a:xfrm>
              <a:off x="915" y="1030"/>
              <a:ext cx="2686" cy="0"/>
            </a:xfrm>
            <a:prstGeom prst="straightConnector1">
              <a:avLst/>
            </a:prstGeom>
            <a:noFill/>
            <a:ln w="9525">
              <a:solidFill>
                <a:schemeClr val="tx1"/>
              </a:solidFill>
              <a:round/>
              <a:headEnd/>
              <a:tailEnd/>
            </a:ln>
          </p:spPr>
        </p:cxnSp>
        <p:sp>
          <p:nvSpPr>
            <p:cNvPr id="1274" name="AutoShape 250" hidden="1"/>
            <p:cNvSpPr>
              <a:spLocks noChangeArrowheads="1"/>
            </p:cNvSpPr>
            <p:nvPr/>
          </p:nvSpPr>
          <p:spPr bwMode="auto">
            <a:xfrm>
              <a:off x="915" y="787"/>
              <a:ext cx="2686" cy="243"/>
            </a:xfrm>
            <a:prstGeom prst="leftRightArrow">
              <a:avLst>
                <a:gd name="adj1" fmla="val 100000"/>
                <a:gd name="adj2" fmla="val 0"/>
              </a:avLst>
            </a:prstGeom>
            <a:noFill/>
            <a:ln>
              <a:noFill/>
            </a:ln>
            <a:effectLst/>
            <a:extLst/>
          </p:spPr>
          <p:txBody>
            <a:bodyPr lIns="0" tIns="0" rIns="0" bIns="18288" anchor="b">
              <a:spAutoFit/>
            </a:bodyPr>
            <a:lstStyle/>
            <a:p>
              <a:pPr defTabSz="1006683" fontAlgn="auto">
                <a:spcBef>
                  <a:spcPts val="0"/>
                </a:spcBef>
                <a:spcAft>
                  <a:spcPts val="0"/>
                </a:spcAft>
                <a:defRPr/>
              </a:pPr>
              <a:r>
                <a:rPr lang="ru-RU" sz="1350" b="1">
                  <a:solidFill>
                    <a:srgbClr val="000000"/>
                  </a:solidFill>
                  <a:latin typeface="Arial" pitchFamily="34" charset="0"/>
                  <a:cs typeface="+mn-cs"/>
                </a:rPr>
                <a:t>Название документа</a:t>
              </a:r>
            </a:p>
            <a:p>
              <a:pPr defTabSz="1006683" fontAlgn="auto">
                <a:spcBef>
                  <a:spcPts val="0"/>
                </a:spcBef>
                <a:spcAft>
                  <a:spcPts val="0"/>
                </a:spcAft>
                <a:defRPr/>
              </a:pPr>
              <a:r>
                <a:rPr lang="ru-RU" sz="1350">
                  <a:solidFill>
                    <a:srgbClr val="808080"/>
                  </a:solidFill>
                  <a:latin typeface="Arial" pitchFamily="34" charset="0"/>
                  <a:cs typeface="+mn-cs"/>
                </a:rPr>
                <a:t>Unit of measure</a:t>
              </a:r>
            </a:p>
          </p:txBody>
        </p:sp>
      </p:grpSp>
      <p:sp>
        <p:nvSpPr>
          <p:cNvPr id="1304" name="Rectangle 280"/>
          <p:cNvSpPr>
            <a:spLocks noGrp="1" noChangeArrowheads="1"/>
          </p:cNvSpPr>
          <p:nvPr>
            <p:ph type="sldNum" sz="quarter" idx="4"/>
            <p:custDataLst>
              <p:tags r:id="rId18"/>
            </p:custDataLst>
          </p:nvPr>
        </p:nvSpPr>
        <p:spPr bwMode="auto">
          <a:xfrm>
            <a:off x="10195578" y="7238292"/>
            <a:ext cx="232965" cy="171405"/>
          </a:xfrm>
          <a:prstGeom prst="rect">
            <a:avLst/>
          </a:prstGeom>
          <a:noFill/>
          <a:ln>
            <a:noFill/>
          </a:ln>
          <a:effectLst/>
          <a:extLst/>
        </p:spPr>
        <p:txBody>
          <a:bodyPr vert="horz" wrap="none" lIns="0" tIns="0" rIns="0" bIns="0" numCol="1" anchor="t" anchorCtr="0" compatLnSpc="1">
            <a:prstTxWarp prst="textNoShape">
              <a:avLst/>
            </a:prstTxWarp>
          </a:bodyPr>
          <a:lstStyle>
            <a:lvl1pPr>
              <a:defRPr sz="787">
                <a:solidFill>
                  <a:srgbClr val="FFFFFF"/>
                </a:solidFill>
                <a:latin typeface="Arial" pitchFamily="34" charset="0"/>
                <a:cs typeface="+mn-cs"/>
              </a:defRPr>
            </a:lvl1pPr>
          </a:lstStyle>
          <a:p>
            <a:pPr defTabSz="1006683" fontAlgn="auto">
              <a:spcBef>
                <a:spcPts val="0"/>
              </a:spcBef>
              <a:spcAft>
                <a:spcPts val="0"/>
              </a:spcAft>
              <a:defRPr/>
            </a:pPr>
            <a:fld id="{63FFBC8F-0DFA-43F2-9823-5AD16F40ACB4}" type="slidenum">
              <a:rPr lang="ru-RU" smtClean="0"/>
              <a:pPr defTabSz="1006683" fontAlgn="auto">
                <a:spcBef>
                  <a:spcPts val="0"/>
                </a:spcBef>
                <a:spcAft>
                  <a:spcPts val="0"/>
                </a:spcAft>
                <a:defRPr/>
              </a:pPr>
              <a:t>‹#›</a:t>
            </a:fld>
            <a:r>
              <a:rPr lang="ru-RU" smtClean="0"/>
              <a:t> </a:t>
            </a:r>
            <a:endParaRPr lang="ru-RU"/>
          </a:p>
        </p:txBody>
      </p:sp>
      <p:sp>
        <p:nvSpPr>
          <p:cNvPr id="1308" name="Working Draft" hidden="1"/>
          <p:cNvSpPr txBox="1">
            <a:spLocks noChangeArrowheads="1"/>
          </p:cNvSpPr>
          <p:nvPr>
            <p:custDataLst>
              <p:tags r:id="rId19"/>
            </p:custDataLst>
          </p:nvPr>
        </p:nvSpPr>
        <p:spPr bwMode="auto">
          <a:xfrm rot="5400000">
            <a:off x="9978509" y="3045325"/>
            <a:ext cx="1259960" cy="69250"/>
          </a:xfrm>
          <a:prstGeom prst="rect">
            <a:avLst/>
          </a:prstGeom>
          <a:noFill/>
          <a:ln>
            <a:noFill/>
          </a:ln>
          <a:effectLst/>
          <a:extLst/>
        </p:spPr>
        <p:txBody>
          <a:bodyPr wrap="none" lIns="0" tIns="0" rIns="0" bIns="0">
            <a:spAutoFit/>
          </a:bodyPr>
          <a:lstStyle/>
          <a:p>
            <a:pPr defTabSz="1006683" fontAlgn="auto">
              <a:spcBef>
                <a:spcPts val="0"/>
              </a:spcBef>
              <a:spcAft>
                <a:spcPts val="0"/>
              </a:spcAft>
              <a:defRPr/>
            </a:pPr>
            <a:r>
              <a:rPr lang="en-US" sz="450">
                <a:solidFill>
                  <a:srgbClr val="000000"/>
                </a:solidFill>
                <a:latin typeface="Arial" pitchFamily="34" charset="0"/>
                <a:cs typeface="+mn-cs"/>
              </a:rPr>
              <a:t>Working Draft - Last Modified 02.09.2011 1:37:32</a:t>
            </a:r>
            <a:endParaRPr lang="en-US" sz="1350">
              <a:solidFill>
                <a:srgbClr val="000000"/>
              </a:solidFill>
              <a:latin typeface="Arial" pitchFamily="34" charset="0"/>
              <a:cs typeface="+mn-cs"/>
            </a:endParaRPr>
          </a:p>
        </p:txBody>
      </p:sp>
      <p:sp>
        <p:nvSpPr>
          <p:cNvPr id="1309" name="Printed" hidden="1"/>
          <p:cNvSpPr txBox="1">
            <a:spLocks noChangeArrowheads="1"/>
          </p:cNvSpPr>
          <p:nvPr>
            <p:custDataLst>
              <p:tags r:id="rId20"/>
            </p:custDataLst>
          </p:nvPr>
        </p:nvSpPr>
        <p:spPr bwMode="auto">
          <a:xfrm rot="5400000">
            <a:off x="10517118" y="4349609"/>
            <a:ext cx="182742" cy="69250"/>
          </a:xfrm>
          <a:prstGeom prst="rect">
            <a:avLst/>
          </a:prstGeom>
          <a:noFill/>
          <a:ln>
            <a:noFill/>
          </a:ln>
          <a:effectLst/>
          <a:extLst/>
        </p:spPr>
        <p:txBody>
          <a:bodyPr wrap="none" lIns="0" tIns="0" rIns="0" bIns="0">
            <a:spAutoFit/>
          </a:bodyPr>
          <a:lstStyle/>
          <a:p>
            <a:pPr defTabSz="1006683" fontAlgn="auto">
              <a:spcBef>
                <a:spcPts val="0"/>
              </a:spcBef>
              <a:spcAft>
                <a:spcPts val="0"/>
              </a:spcAft>
              <a:defRPr/>
            </a:pPr>
            <a:r>
              <a:rPr lang="en-US" sz="450">
                <a:solidFill>
                  <a:srgbClr val="000000"/>
                </a:solidFill>
                <a:latin typeface="Arial" pitchFamily="34" charset="0"/>
                <a:cs typeface="+mn-cs"/>
              </a:rPr>
              <a:t>Printed</a:t>
            </a:r>
            <a:endParaRPr lang="en-US" sz="1350">
              <a:solidFill>
                <a:srgbClr val="000000"/>
              </a:solidFill>
              <a:latin typeface="Arial" pitchFamily="34" charset="0"/>
              <a:cs typeface="+mn-cs"/>
            </a:endParaRPr>
          </a:p>
        </p:txBody>
      </p:sp>
      <p:sp>
        <p:nvSpPr>
          <p:cNvPr id="778286" name="Rectangle 286"/>
          <p:cNvSpPr>
            <a:spLocks noGrp="1" noChangeArrowheads="1"/>
          </p:cNvSpPr>
          <p:nvPr>
            <p:ph type="body" idx="1"/>
            <p:custDataLst>
              <p:tags r:id="rId21"/>
            </p:custDataLst>
          </p:nvPr>
        </p:nvSpPr>
        <p:spPr bwMode="auto">
          <a:xfrm>
            <a:off x="1733048" y="2381818"/>
            <a:ext cx="5132828" cy="137481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ru-RU"/>
              <a:t>Click to edit Master text styles</a:t>
            </a:r>
          </a:p>
          <a:p>
            <a:pPr lvl="1"/>
            <a:r>
              <a:rPr lang="ru-RU"/>
              <a:t>Second level</a:t>
            </a:r>
          </a:p>
          <a:p>
            <a:pPr lvl="2"/>
            <a:r>
              <a:rPr lang="ru-RU"/>
              <a:t>Third level</a:t>
            </a:r>
          </a:p>
          <a:p>
            <a:pPr lvl="3"/>
            <a:r>
              <a:rPr lang="ru-RU"/>
              <a:t>Fourth level</a:t>
            </a:r>
          </a:p>
          <a:p>
            <a:pPr lvl="4"/>
            <a:r>
              <a:rPr lang="ru-RU"/>
              <a:t>Fifth level</a:t>
            </a:r>
          </a:p>
        </p:txBody>
      </p:sp>
      <p:sp>
        <p:nvSpPr>
          <p:cNvPr id="1318" name="doc id"/>
          <p:cNvSpPr>
            <a:spLocks noChangeArrowheads="1"/>
          </p:cNvSpPr>
          <p:nvPr>
            <p:custDataLst>
              <p:tags r:id="rId22"/>
            </p:custDataLst>
          </p:nvPr>
        </p:nvSpPr>
        <p:spPr bwMode="auto">
          <a:xfrm>
            <a:off x="9642529" y="41069"/>
            <a:ext cx="784129" cy="137481"/>
          </a:xfrm>
          <a:prstGeom prst="rect">
            <a:avLst/>
          </a:prstGeom>
          <a:noFill/>
          <a:ln>
            <a:noFill/>
          </a:ln>
          <a:effectLst/>
          <a:extLst/>
        </p:spPr>
        <p:txBody>
          <a:bodyPr wrap="none" lIns="0" tIns="0" rIns="0" bIns="0"/>
          <a:lstStyle/>
          <a:p>
            <a:pPr algn="r" defTabSz="754290" fontAlgn="auto">
              <a:spcBef>
                <a:spcPts val="0"/>
              </a:spcBef>
              <a:spcAft>
                <a:spcPts val="0"/>
              </a:spcAft>
              <a:defRPr/>
            </a:pPr>
            <a:endParaRPr lang="ru-RU" sz="675">
              <a:solidFill>
                <a:srgbClr val="000000"/>
              </a:solidFill>
              <a:latin typeface="Arial" pitchFamily="34" charset="0"/>
              <a:cs typeface="+mn-cs"/>
            </a:endParaRPr>
          </a:p>
        </p:txBody>
      </p:sp>
      <p:sp>
        <p:nvSpPr>
          <p:cNvPr id="1076" name="McK 1. On-page tracker" hidden="1"/>
          <p:cNvSpPr>
            <a:spLocks noChangeArrowheads="1"/>
          </p:cNvSpPr>
          <p:nvPr>
            <p:custDataLst>
              <p:tags r:id="rId23"/>
            </p:custDataLst>
          </p:nvPr>
        </p:nvSpPr>
        <p:spPr bwMode="auto">
          <a:xfrm>
            <a:off x="187527" y="26798"/>
            <a:ext cx="617157" cy="155748"/>
          </a:xfrm>
          <a:prstGeom prst="rect">
            <a:avLst/>
          </a:prstGeom>
          <a:noFill/>
          <a:ln>
            <a:noFill/>
          </a:ln>
          <a:effectLst/>
          <a:extLst/>
        </p:spPr>
        <p:txBody>
          <a:bodyPr wrap="none" lIns="0" tIns="0" rIns="0" bIns="0">
            <a:spAutoFit/>
          </a:bodyPr>
          <a:lstStyle/>
          <a:p>
            <a:pPr defTabSz="1006683" fontAlgn="auto">
              <a:spcBef>
                <a:spcPts val="0"/>
              </a:spcBef>
              <a:spcAft>
                <a:spcPts val="0"/>
              </a:spcAft>
              <a:defRPr/>
            </a:pPr>
            <a:r>
              <a:rPr lang="ru-RU" sz="1012">
                <a:solidFill>
                  <a:srgbClr val="808080"/>
                </a:solidFill>
                <a:latin typeface="Arial" pitchFamily="34" charset="0"/>
                <a:cs typeface="+mn-cs"/>
              </a:rPr>
              <a:t>TRACKER</a:t>
            </a:r>
          </a:p>
        </p:txBody>
      </p:sp>
      <p:sp>
        <p:nvSpPr>
          <p:cNvPr id="2027526" name="Line 6"/>
          <p:cNvSpPr>
            <a:spLocks noChangeShapeType="1"/>
          </p:cNvSpPr>
          <p:nvPr userDrawn="1">
            <p:custDataLst>
              <p:tags r:id="rId24"/>
            </p:custDataLst>
          </p:nvPr>
        </p:nvSpPr>
        <p:spPr bwMode="auto">
          <a:xfrm>
            <a:off x="89100" y="803461"/>
            <a:ext cx="10502479" cy="0"/>
          </a:xfrm>
          <a:prstGeom prst="line">
            <a:avLst/>
          </a:prstGeom>
          <a:noFill/>
          <a:ln w="34925">
            <a:solidFill>
              <a:srgbClr val="A50021"/>
            </a:solidFill>
            <a:round/>
            <a:headEnd/>
            <a:tailEnd/>
          </a:ln>
          <a:extLst/>
        </p:spPr>
        <p:txBody>
          <a:bodyPr lIns="100669" tIns="50335" rIns="100669" bIns="50335"/>
          <a:lstStyle/>
          <a:p>
            <a:pPr defTabSz="1006683" fontAlgn="auto">
              <a:spcBef>
                <a:spcPts val="0"/>
              </a:spcBef>
              <a:spcAft>
                <a:spcPts val="0"/>
              </a:spcAft>
              <a:defRPr/>
            </a:pPr>
            <a:endParaRPr lang="ru-RU" sz="1350">
              <a:solidFill>
                <a:srgbClr val="000000"/>
              </a:solidFill>
              <a:latin typeface="Arial" pitchFamily="34" charset="0"/>
              <a:cs typeface="+mn-cs"/>
            </a:endParaRPr>
          </a:p>
        </p:txBody>
      </p:sp>
      <p:pic>
        <p:nvPicPr>
          <p:cNvPr id="22" name="Рисунок 21"/>
          <p:cNvPicPr>
            <a:picLocks noChangeAspect="1"/>
          </p:cNvPicPr>
          <p:nvPr userDrawn="1"/>
        </p:nvPicPr>
        <p:blipFill>
          <a:blip r:embed="rId27" cstate="print">
            <a:extLst>
              <a:ext uri="{BEBA8EAE-BF5A-486C-A8C5-ECC9F3942E4B}">
                <a14:imgProps xmlns:a14="http://schemas.microsoft.com/office/drawing/2010/main">
                  <a14:imgLayer r:embed="rId28">
                    <a14:imgEffect>
                      <a14:colorTemperature colorTemp="4700"/>
                    </a14:imgEffect>
                    <a14:imgEffect>
                      <a14:saturation sat="200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0" y="7066197"/>
            <a:ext cx="10691813" cy="493478"/>
          </a:xfrm>
          <a:prstGeom prst="rect">
            <a:avLst/>
          </a:prstGeom>
        </p:spPr>
      </p:pic>
      <p:pic>
        <p:nvPicPr>
          <p:cNvPr id="3" name="Рисунок 2"/>
          <p:cNvPicPr>
            <a:picLocks noChangeAspect="1"/>
          </p:cNvPicPr>
          <p:nvPr userDrawn="1"/>
        </p:nvPicPr>
        <p:blipFill>
          <a:blip r:embed="rId29" cstate="print">
            <a:biLevel thresh="25000"/>
            <a:extLst>
              <a:ext uri="{BEBA8EAE-BF5A-486C-A8C5-ECC9F3942E4B}">
                <a14:imgProps xmlns:a14="http://schemas.microsoft.com/office/drawing/2010/main">
                  <a14:imgLayer r:embed="rId30">
                    <a14:imgEffect>
                      <a14:colorTemperature colorTemp="112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89419" y="7118217"/>
            <a:ext cx="445423" cy="389438"/>
          </a:xfrm>
          <a:prstGeom prst="rect">
            <a:avLst/>
          </a:prstGeom>
        </p:spPr>
      </p:pic>
    </p:spTree>
    <p:extLst>
      <p:ext uri="{BB962C8B-B14F-4D97-AF65-F5344CB8AC3E}">
        <p14:creationId xmlns:p14="http://schemas.microsoft.com/office/powerpoint/2010/main" val="654642981"/>
      </p:ext>
    </p:extLst>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Lst>
  <p:hf hdr="0" ftr="0" dt="0"/>
  <p:txStyles>
    <p:titleStyle>
      <a:lvl1pPr algn="l" defTabSz="754290" rtl="0" eaLnBrk="0" fontAlgn="base" hangingPunct="0">
        <a:spcBef>
          <a:spcPct val="0"/>
        </a:spcBef>
        <a:spcAft>
          <a:spcPct val="0"/>
        </a:spcAft>
        <a:defRPr sz="1462" b="1">
          <a:solidFill>
            <a:schemeClr val="tx2"/>
          </a:solidFill>
          <a:latin typeface="+mj-lt"/>
          <a:ea typeface="+mj-ea"/>
          <a:cs typeface="+mj-cs"/>
        </a:defRPr>
      </a:lvl1pPr>
      <a:lvl2pPr algn="l" defTabSz="754290" rtl="0" eaLnBrk="0" fontAlgn="base" hangingPunct="0">
        <a:spcBef>
          <a:spcPct val="0"/>
        </a:spcBef>
        <a:spcAft>
          <a:spcPct val="0"/>
        </a:spcAft>
        <a:defRPr sz="1462" b="1">
          <a:solidFill>
            <a:schemeClr val="tx2"/>
          </a:solidFill>
          <a:latin typeface="Arial" pitchFamily="34" charset="0"/>
        </a:defRPr>
      </a:lvl2pPr>
      <a:lvl3pPr algn="l" defTabSz="754290" rtl="0" eaLnBrk="0" fontAlgn="base" hangingPunct="0">
        <a:spcBef>
          <a:spcPct val="0"/>
        </a:spcBef>
        <a:spcAft>
          <a:spcPct val="0"/>
        </a:spcAft>
        <a:defRPr sz="1462" b="1">
          <a:solidFill>
            <a:schemeClr val="tx2"/>
          </a:solidFill>
          <a:latin typeface="Arial" pitchFamily="34" charset="0"/>
        </a:defRPr>
      </a:lvl3pPr>
      <a:lvl4pPr algn="l" defTabSz="754290" rtl="0" eaLnBrk="0" fontAlgn="base" hangingPunct="0">
        <a:spcBef>
          <a:spcPct val="0"/>
        </a:spcBef>
        <a:spcAft>
          <a:spcPct val="0"/>
        </a:spcAft>
        <a:defRPr sz="1462" b="1">
          <a:solidFill>
            <a:schemeClr val="tx2"/>
          </a:solidFill>
          <a:latin typeface="Arial" pitchFamily="34" charset="0"/>
        </a:defRPr>
      </a:lvl4pPr>
      <a:lvl5pPr algn="l" defTabSz="754290" rtl="0" eaLnBrk="0" fontAlgn="base" hangingPunct="0">
        <a:spcBef>
          <a:spcPct val="0"/>
        </a:spcBef>
        <a:spcAft>
          <a:spcPct val="0"/>
        </a:spcAft>
        <a:defRPr sz="1462" b="1">
          <a:solidFill>
            <a:schemeClr val="tx2"/>
          </a:solidFill>
          <a:latin typeface="Arial" pitchFamily="34" charset="0"/>
        </a:defRPr>
      </a:lvl5pPr>
      <a:lvl6pPr marL="385168" algn="l" defTabSz="754290" rtl="0" fontAlgn="base">
        <a:spcBef>
          <a:spcPct val="0"/>
        </a:spcBef>
        <a:spcAft>
          <a:spcPct val="0"/>
        </a:spcAft>
        <a:defRPr sz="1462" b="1">
          <a:solidFill>
            <a:schemeClr val="tx2"/>
          </a:solidFill>
          <a:latin typeface="Arial" pitchFamily="34" charset="0"/>
        </a:defRPr>
      </a:lvl6pPr>
      <a:lvl7pPr marL="770336" algn="l" defTabSz="754290" rtl="0" fontAlgn="base">
        <a:spcBef>
          <a:spcPct val="0"/>
        </a:spcBef>
        <a:spcAft>
          <a:spcPct val="0"/>
        </a:spcAft>
        <a:defRPr sz="1462" b="1">
          <a:solidFill>
            <a:schemeClr val="tx2"/>
          </a:solidFill>
          <a:latin typeface="Arial" pitchFamily="34" charset="0"/>
        </a:defRPr>
      </a:lvl7pPr>
      <a:lvl8pPr marL="1155507" algn="l" defTabSz="754290" rtl="0" fontAlgn="base">
        <a:spcBef>
          <a:spcPct val="0"/>
        </a:spcBef>
        <a:spcAft>
          <a:spcPct val="0"/>
        </a:spcAft>
        <a:defRPr sz="1462" b="1">
          <a:solidFill>
            <a:schemeClr val="tx2"/>
          </a:solidFill>
          <a:latin typeface="Arial" pitchFamily="34" charset="0"/>
        </a:defRPr>
      </a:lvl8pPr>
      <a:lvl9pPr marL="1540682" algn="l" defTabSz="754290" rtl="0" fontAlgn="base">
        <a:spcBef>
          <a:spcPct val="0"/>
        </a:spcBef>
        <a:spcAft>
          <a:spcPct val="0"/>
        </a:spcAft>
        <a:defRPr sz="1462" b="1">
          <a:solidFill>
            <a:schemeClr val="tx2"/>
          </a:solidFill>
          <a:latin typeface="Arial" pitchFamily="34" charset="0"/>
        </a:defRPr>
      </a:lvl9pPr>
    </p:titleStyle>
    <p:bodyStyle>
      <a:lvl1pPr marL="288878" indent="-288878" algn="l" defTabSz="754290" rtl="0" eaLnBrk="0" fontAlgn="base" hangingPunct="0">
        <a:spcBef>
          <a:spcPct val="0"/>
        </a:spcBef>
        <a:spcAft>
          <a:spcPct val="0"/>
        </a:spcAft>
        <a:buClr>
          <a:schemeClr val="tx2"/>
        </a:buClr>
        <a:defRPr sz="1350">
          <a:solidFill>
            <a:schemeClr val="tx1"/>
          </a:solidFill>
          <a:latin typeface="+mn-lt"/>
          <a:ea typeface="+mn-ea"/>
          <a:cs typeface="+mn-cs"/>
        </a:defRPr>
      </a:lvl1pPr>
      <a:lvl2pPr marL="163161" indent="-161824" algn="l" defTabSz="754290" rtl="0" eaLnBrk="0" fontAlgn="base" hangingPunct="0">
        <a:spcBef>
          <a:spcPct val="0"/>
        </a:spcBef>
        <a:spcAft>
          <a:spcPct val="0"/>
        </a:spcAft>
        <a:buClr>
          <a:schemeClr val="tx2"/>
        </a:buClr>
        <a:buSzPct val="125000"/>
        <a:buFont typeface="Arial" charset="0"/>
        <a:buChar char="▪"/>
        <a:defRPr sz="1350">
          <a:solidFill>
            <a:schemeClr val="tx1"/>
          </a:solidFill>
          <a:latin typeface="+mn-lt"/>
        </a:defRPr>
      </a:lvl2pPr>
      <a:lvl3pPr marL="385168" indent="-220670" algn="l" defTabSz="754290" rtl="0" eaLnBrk="0" fontAlgn="base" hangingPunct="0">
        <a:spcBef>
          <a:spcPct val="0"/>
        </a:spcBef>
        <a:spcAft>
          <a:spcPct val="0"/>
        </a:spcAft>
        <a:buClr>
          <a:schemeClr val="tx2"/>
        </a:buClr>
        <a:buSzPct val="120000"/>
        <a:buFont typeface="Arial" charset="0"/>
        <a:buChar char="–"/>
        <a:defRPr sz="1350">
          <a:solidFill>
            <a:schemeClr val="tx1"/>
          </a:solidFill>
          <a:latin typeface="+mn-lt"/>
        </a:defRPr>
      </a:lvl3pPr>
      <a:lvl4pPr marL="517569" indent="-131066" algn="l" defTabSz="754290" rtl="0" eaLnBrk="0" fontAlgn="base" hangingPunct="0">
        <a:spcBef>
          <a:spcPct val="0"/>
        </a:spcBef>
        <a:spcAft>
          <a:spcPct val="0"/>
        </a:spcAft>
        <a:buClr>
          <a:schemeClr val="tx2"/>
        </a:buClr>
        <a:buSzPct val="120000"/>
        <a:buFont typeface="Arial" charset="0"/>
        <a:buChar char="▫"/>
        <a:defRPr sz="1350">
          <a:solidFill>
            <a:schemeClr val="tx1"/>
          </a:solidFill>
          <a:latin typeface="+mn-lt"/>
        </a:defRPr>
      </a:lvl4pPr>
      <a:lvl5pPr marL="628576" indent="-109668" algn="l" defTabSz="754290" rtl="0" eaLnBrk="0" fontAlgn="base" hangingPunct="0">
        <a:spcBef>
          <a:spcPct val="0"/>
        </a:spcBef>
        <a:spcAft>
          <a:spcPct val="0"/>
        </a:spcAft>
        <a:buClr>
          <a:schemeClr val="tx2"/>
        </a:buClr>
        <a:buSzPct val="89000"/>
        <a:buFont typeface="Arial" charset="0"/>
        <a:buChar char="-"/>
        <a:defRPr sz="1350">
          <a:solidFill>
            <a:schemeClr val="tx1"/>
          </a:solidFill>
          <a:latin typeface="+mn-lt"/>
        </a:defRPr>
      </a:lvl5pPr>
      <a:lvl6pPr marL="1013743" indent="-109668" algn="l" defTabSz="754290" rtl="0" fontAlgn="base">
        <a:spcBef>
          <a:spcPct val="0"/>
        </a:spcBef>
        <a:spcAft>
          <a:spcPct val="0"/>
        </a:spcAft>
        <a:buClr>
          <a:schemeClr val="tx2"/>
        </a:buClr>
        <a:buSzPct val="89000"/>
        <a:buFont typeface="Arial" pitchFamily="34" charset="0"/>
        <a:buChar char="-"/>
        <a:defRPr sz="1350">
          <a:solidFill>
            <a:schemeClr val="tx1"/>
          </a:solidFill>
          <a:latin typeface="+mn-lt"/>
        </a:defRPr>
      </a:lvl6pPr>
      <a:lvl7pPr marL="1398913" indent="-109668" algn="l" defTabSz="754290" rtl="0" fontAlgn="base">
        <a:spcBef>
          <a:spcPct val="0"/>
        </a:spcBef>
        <a:spcAft>
          <a:spcPct val="0"/>
        </a:spcAft>
        <a:buClr>
          <a:schemeClr val="tx2"/>
        </a:buClr>
        <a:buSzPct val="89000"/>
        <a:buFont typeface="Arial" pitchFamily="34" charset="0"/>
        <a:buChar char="-"/>
        <a:defRPr sz="1350">
          <a:solidFill>
            <a:schemeClr val="tx1"/>
          </a:solidFill>
          <a:latin typeface="+mn-lt"/>
        </a:defRPr>
      </a:lvl7pPr>
      <a:lvl8pPr marL="1784083" indent="-109668" algn="l" defTabSz="754290" rtl="0" fontAlgn="base">
        <a:spcBef>
          <a:spcPct val="0"/>
        </a:spcBef>
        <a:spcAft>
          <a:spcPct val="0"/>
        </a:spcAft>
        <a:buClr>
          <a:schemeClr val="tx2"/>
        </a:buClr>
        <a:buSzPct val="89000"/>
        <a:buFont typeface="Arial" pitchFamily="34" charset="0"/>
        <a:buChar char="-"/>
        <a:defRPr sz="1350">
          <a:solidFill>
            <a:schemeClr val="tx1"/>
          </a:solidFill>
          <a:latin typeface="+mn-lt"/>
        </a:defRPr>
      </a:lvl8pPr>
      <a:lvl9pPr marL="2169253" indent="-109668" algn="l" defTabSz="754290" rtl="0" fontAlgn="base">
        <a:spcBef>
          <a:spcPct val="0"/>
        </a:spcBef>
        <a:spcAft>
          <a:spcPct val="0"/>
        </a:spcAft>
        <a:buClr>
          <a:schemeClr val="tx2"/>
        </a:buClr>
        <a:buSzPct val="89000"/>
        <a:buFont typeface="Arial" pitchFamily="34" charset="0"/>
        <a:buChar char="-"/>
        <a:defRPr sz="1350">
          <a:solidFill>
            <a:schemeClr val="tx1"/>
          </a:solidFill>
          <a:latin typeface="+mn-lt"/>
        </a:defRPr>
      </a:lvl9pPr>
    </p:bodyStyle>
    <p:otherStyle>
      <a:defPPr>
        <a:defRPr lang="ru-RU"/>
      </a:defPPr>
      <a:lvl1pPr marL="0" algn="l" defTabSz="770336" rtl="0" eaLnBrk="1" latinLnBrk="0" hangingPunct="1">
        <a:defRPr sz="1575" kern="1200">
          <a:solidFill>
            <a:schemeClr val="tx1"/>
          </a:solidFill>
          <a:latin typeface="+mn-lt"/>
          <a:ea typeface="+mn-ea"/>
          <a:cs typeface="+mn-cs"/>
        </a:defRPr>
      </a:lvl1pPr>
      <a:lvl2pPr marL="385168" algn="l" defTabSz="770336" rtl="0" eaLnBrk="1" latinLnBrk="0" hangingPunct="1">
        <a:defRPr sz="1575" kern="1200">
          <a:solidFill>
            <a:schemeClr val="tx1"/>
          </a:solidFill>
          <a:latin typeface="+mn-lt"/>
          <a:ea typeface="+mn-ea"/>
          <a:cs typeface="+mn-cs"/>
        </a:defRPr>
      </a:lvl2pPr>
      <a:lvl3pPr marL="770336" algn="l" defTabSz="770336" rtl="0" eaLnBrk="1" latinLnBrk="0" hangingPunct="1">
        <a:defRPr sz="1575" kern="1200">
          <a:solidFill>
            <a:schemeClr val="tx1"/>
          </a:solidFill>
          <a:latin typeface="+mn-lt"/>
          <a:ea typeface="+mn-ea"/>
          <a:cs typeface="+mn-cs"/>
        </a:defRPr>
      </a:lvl3pPr>
      <a:lvl4pPr marL="1155507" algn="l" defTabSz="770336" rtl="0" eaLnBrk="1" latinLnBrk="0" hangingPunct="1">
        <a:defRPr sz="1575" kern="1200">
          <a:solidFill>
            <a:schemeClr val="tx1"/>
          </a:solidFill>
          <a:latin typeface="+mn-lt"/>
          <a:ea typeface="+mn-ea"/>
          <a:cs typeface="+mn-cs"/>
        </a:defRPr>
      </a:lvl4pPr>
      <a:lvl5pPr marL="1540682" algn="l" defTabSz="770336" rtl="0" eaLnBrk="1" latinLnBrk="0" hangingPunct="1">
        <a:defRPr sz="1575" kern="1200">
          <a:solidFill>
            <a:schemeClr val="tx1"/>
          </a:solidFill>
          <a:latin typeface="+mn-lt"/>
          <a:ea typeface="+mn-ea"/>
          <a:cs typeface="+mn-cs"/>
        </a:defRPr>
      </a:lvl5pPr>
      <a:lvl6pPr marL="1925850" algn="l" defTabSz="770336" rtl="0" eaLnBrk="1" latinLnBrk="0" hangingPunct="1">
        <a:defRPr sz="1575" kern="1200">
          <a:solidFill>
            <a:schemeClr val="tx1"/>
          </a:solidFill>
          <a:latin typeface="+mn-lt"/>
          <a:ea typeface="+mn-ea"/>
          <a:cs typeface="+mn-cs"/>
        </a:defRPr>
      </a:lvl6pPr>
      <a:lvl7pPr marL="2311017" algn="l" defTabSz="770336" rtl="0" eaLnBrk="1" latinLnBrk="0" hangingPunct="1">
        <a:defRPr sz="1575" kern="1200">
          <a:solidFill>
            <a:schemeClr val="tx1"/>
          </a:solidFill>
          <a:latin typeface="+mn-lt"/>
          <a:ea typeface="+mn-ea"/>
          <a:cs typeface="+mn-cs"/>
        </a:defRPr>
      </a:lvl7pPr>
      <a:lvl8pPr marL="2696185" algn="l" defTabSz="770336" rtl="0" eaLnBrk="1" latinLnBrk="0" hangingPunct="1">
        <a:defRPr sz="1575" kern="1200">
          <a:solidFill>
            <a:schemeClr val="tx1"/>
          </a:solidFill>
          <a:latin typeface="+mn-lt"/>
          <a:ea typeface="+mn-ea"/>
          <a:cs typeface="+mn-cs"/>
        </a:defRPr>
      </a:lvl8pPr>
      <a:lvl9pPr marL="3081355" algn="l" defTabSz="770336" rtl="0" eaLnBrk="1" latinLnBrk="0" hangingPunct="1">
        <a:defRPr sz="1575"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778276" name="Object 36"/>
          <p:cNvGraphicFramePr>
            <a:graphicFrameLocks noChangeAspect="1"/>
          </p:cNvGraphicFramePr>
          <p:nvPr>
            <p:custDataLst>
              <p:tags r:id="rId14"/>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797197" name="think-cell Slide" r:id="rId25" imgW="360" imgH="360" progId="TCLayout.ActiveDocument.1">
                  <p:embed/>
                </p:oleObj>
              </mc:Choice>
              <mc:Fallback>
                <p:oleObj name="think-cell Slide" r:id="rId25" imgW="360" imgH="360" progId="TCLayout.ActiveDocument.1">
                  <p:embed/>
                  <p:pic>
                    <p:nvPicPr>
                      <p:cNvPr id="0" name=""/>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78279" name="McK 2. Slide Title"/>
          <p:cNvSpPr>
            <a:spLocks noGrp="1" noChangeArrowheads="1"/>
          </p:cNvSpPr>
          <p:nvPr>
            <p:ph type="title"/>
            <p:custDataLst>
              <p:tags r:id="rId15"/>
            </p:custDataLst>
          </p:nvPr>
        </p:nvSpPr>
        <p:spPr bwMode="auto">
          <a:xfrm>
            <a:off x="794461" y="563137"/>
            <a:ext cx="8649184" cy="225003"/>
          </a:xfrm>
          <a:prstGeom prst="rect">
            <a:avLst/>
          </a:prstGeom>
          <a:noFill/>
          <a:ln w="9525">
            <a:noFill/>
            <a:miter lim="800000"/>
            <a:headEnd/>
            <a:tailEnd/>
          </a:ln>
        </p:spPr>
        <p:txBody>
          <a:bodyPr vert="horz" wrap="square" lIns="0" tIns="0" rIns="0" bIns="0" numCol="1" anchor="b" anchorCtr="0" compatLnSpc="1">
            <a:prstTxWarp prst="textNoShape">
              <a:avLst/>
            </a:prstTxWarp>
            <a:spAutoFit/>
          </a:bodyPr>
          <a:lstStyle/>
          <a:p>
            <a:pPr lvl="0"/>
            <a:r>
              <a:rPr lang="ru-RU" altLang="zh-CN" dirty="0" err="1"/>
              <a:t>Click</a:t>
            </a:r>
            <a:r>
              <a:rPr lang="ru-RU" altLang="zh-CN" dirty="0"/>
              <a:t> </a:t>
            </a:r>
            <a:r>
              <a:rPr lang="ru-RU" altLang="zh-CN" dirty="0" err="1"/>
              <a:t>to</a:t>
            </a:r>
            <a:r>
              <a:rPr lang="ru-RU" altLang="zh-CN" dirty="0"/>
              <a:t> </a:t>
            </a:r>
            <a:r>
              <a:rPr lang="ru-RU" altLang="zh-CN" dirty="0" err="1"/>
              <a:t>edit</a:t>
            </a:r>
            <a:r>
              <a:rPr lang="ru-RU" altLang="zh-CN" dirty="0"/>
              <a:t> </a:t>
            </a:r>
            <a:r>
              <a:rPr lang="ru-RU" altLang="zh-CN" dirty="0" err="1"/>
              <a:t>Master</a:t>
            </a:r>
            <a:r>
              <a:rPr lang="ru-RU" altLang="zh-CN" dirty="0"/>
              <a:t> </a:t>
            </a:r>
            <a:r>
              <a:rPr lang="ru-RU" altLang="zh-CN" dirty="0" err="1"/>
              <a:t>title</a:t>
            </a:r>
            <a:r>
              <a:rPr lang="ru-RU" altLang="zh-CN" dirty="0"/>
              <a:t> </a:t>
            </a:r>
            <a:r>
              <a:rPr lang="ru-RU" altLang="zh-CN" dirty="0" err="1"/>
              <a:t>style</a:t>
            </a:r>
            <a:endParaRPr lang="ru-RU" altLang="zh-CN" dirty="0"/>
          </a:p>
        </p:txBody>
      </p:sp>
      <p:sp>
        <p:nvSpPr>
          <p:cNvPr id="1032" name="McK 3. Unit of measure" hidden="1"/>
          <p:cNvSpPr txBox="1">
            <a:spLocks noChangeArrowheads="1"/>
          </p:cNvSpPr>
          <p:nvPr>
            <p:custDataLst>
              <p:tags r:id="rId16"/>
            </p:custDataLst>
          </p:nvPr>
        </p:nvSpPr>
        <p:spPr bwMode="auto">
          <a:xfrm>
            <a:off x="187510" y="912378"/>
            <a:ext cx="4361956" cy="173124"/>
          </a:xfrm>
          <a:prstGeom prst="rect">
            <a:avLst/>
          </a:prstGeom>
          <a:noFill/>
          <a:ln>
            <a:noFill/>
          </a:ln>
          <a:effectLst/>
          <a:extLst/>
        </p:spPr>
        <p:txBody>
          <a:bodyPr lIns="0" tIns="0" rIns="0" bIns="0">
            <a:spAutoFit/>
          </a:bodyPr>
          <a:lstStyle>
            <a:lvl1pPr defTabSz="895350">
              <a:defRPr sz="2400">
                <a:solidFill>
                  <a:schemeClr val="tx1"/>
                </a:solidFill>
                <a:latin typeface="Arial" pitchFamily="34" charset="0"/>
              </a:defRPr>
            </a:lvl1pPr>
            <a:lvl2pPr marL="447675" defTabSz="895350">
              <a:defRPr sz="2400">
                <a:solidFill>
                  <a:schemeClr val="tx1"/>
                </a:solidFill>
                <a:latin typeface="Arial" pitchFamily="34" charset="0"/>
              </a:defRPr>
            </a:lvl2pPr>
            <a:lvl3pPr marL="895350" defTabSz="895350">
              <a:defRPr sz="2400">
                <a:solidFill>
                  <a:schemeClr val="tx1"/>
                </a:solidFill>
                <a:latin typeface="Arial" pitchFamily="34" charset="0"/>
              </a:defRPr>
            </a:lvl3pPr>
            <a:lvl4pPr marL="1344613"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fontAlgn="auto">
              <a:spcBef>
                <a:spcPts val="0"/>
              </a:spcBef>
              <a:spcAft>
                <a:spcPts val="0"/>
              </a:spcAft>
              <a:defRPr/>
            </a:pPr>
            <a:r>
              <a:rPr lang="ru-RU" sz="1125">
                <a:solidFill>
                  <a:srgbClr val="808080"/>
                </a:solidFill>
                <a:cs typeface="+mn-cs"/>
              </a:rPr>
              <a:t>Unit of measure</a:t>
            </a:r>
          </a:p>
        </p:txBody>
      </p:sp>
      <p:grpSp>
        <p:nvGrpSpPr>
          <p:cNvPr id="778281" name="McK Slide Elements" hidden="1"/>
          <p:cNvGrpSpPr>
            <a:grpSpLocks/>
          </p:cNvGrpSpPr>
          <p:nvPr userDrawn="1"/>
        </p:nvGrpSpPr>
        <p:grpSpPr bwMode="auto">
          <a:xfrm>
            <a:off x="142054" y="6888327"/>
            <a:ext cx="10199365" cy="498145"/>
            <a:chOff x="75" y="3858"/>
            <a:chExt cx="5385" cy="279"/>
          </a:xfrm>
        </p:grpSpPr>
        <p:sp>
          <p:nvSpPr>
            <p:cNvPr id="1151" name="McK 4. Footnote" hidden="1"/>
            <p:cNvSpPr txBox="1">
              <a:spLocks noChangeArrowheads="1"/>
            </p:cNvSpPr>
            <p:nvPr userDrawn="1"/>
          </p:nvSpPr>
          <p:spPr bwMode="auto">
            <a:xfrm>
              <a:off x="75" y="3858"/>
              <a:ext cx="5385" cy="68"/>
            </a:xfrm>
            <a:prstGeom prst="rect">
              <a:avLst/>
            </a:prstGeom>
            <a:noFill/>
            <a:ln>
              <a:noFill/>
            </a:ln>
            <a:effectLst/>
            <a:extLst/>
          </p:spPr>
          <p:txBody>
            <a:bodyPr lIns="0" tIns="0" rIns="0" bIns="0" anchor="b">
              <a:spAutoFit/>
            </a:bodyPr>
            <a:lstStyle>
              <a:lvl1pPr marL="104775" indent="-104775" defTabSz="895350">
                <a:defRPr sz="2400">
                  <a:solidFill>
                    <a:schemeClr val="tx1"/>
                  </a:solidFill>
                  <a:latin typeface="Arial" pitchFamily="34" charset="0"/>
                </a:defRPr>
              </a:lvl1pPr>
              <a:lvl2pPr marL="1031875" defTabSz="895350">
                <a:defRPr sz="2400">
                  <a:solidFill>
                    <a:schemeClr val="tx1"/>
                  </a:solidFill>
                  <a:latin typeface="Arial" pitchFamily="34" charset="0"/>
                </a:defRPr>
              </a:lvl2pPr>
              <a:lvl3pPr marL="1217613" defTabSz="895350">
                <a:defRPr sz="2400">
                  <a:solidFill>
                    <a:schemeClr val="tx1"/>
                  </a:solidFill>
                  <a:latin typeface="Arial" pitchFamily="34" charset="0"/>
                </a:defRPr>
              </a:lvl3pPr>
              <a:lvl4pPr marL="1404938"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fontAlgn="auto">
                <a:spcBef>
                  <a:spcPts val="0"/>
                </a:spcBef>
                <a:spcAft>
                  <a:spcPts val="0"/>
                </a:spcAft>
                <a:defRPr/>
              </a:pPr>
              <a:r>
                <a:rPr lang="ru-RU" sz="787">
                  <a:solidFill>
                    <a:srgbClr val="000000"/>
                  </a:solidFill>
                  <a:cs typeface="+mn-cs"/>
                </a:rPr>
                <a:t>1 Сноска</a:t>
              </a:r>
            </a:p>
          </p:txBody>
        </p:sp>
        <p:sp>
          <p:nvSpPr>
            <p:cNvPr id="1154" name="McK 5. Source" hidden="1"/>
            <p:cNvSpPr>
              <a:spLocks noChangeArrowheads="1"/>
            </p:cNvSpPr>
            <p:nvPr userDrawn="1"/>
          </p:nvSpPr>
          <p:spPr bwMode="auto">
            <a:xfrm>
              <a:off x="75" y="4069"/>
              <a:ext cx="4323" cy="68"/>
            </a:xfrm>
            <a:prstGeom prst="rect">
              <a:avLst/>
            </a:prstGeom>
            <a:noFill/>
            <a:ln>
              <a:noFill/>
            </a:ln>
            <a:effectLst/>
            <a:extLst/>
          </p:spPr>
          <p:txBody>
            <a:bodyPr lIns="0" tIns="0" rIns="0" bIns="0" anchor="ctr">
              <a:spAutoFit/>
            </a:bodyPr>
            <a:lstStyle/>
            <a:p>
              <a:pPr marL="658765" indent="-658765" defTabSz="755171" fontAlgn="auto">
                <a:spcBef>
                  <a:spcPts val="0"/>
                </a:spcBef>
                <a:spcAft>
                  <a:spcPts val="0"/>
                </a:spcAft>
                <a:tabLst>
                  <a:tab pos="657428" algn="l"/>
                </a:tabLst>
                <a:defRPr/>
              </a:pPr>
              <a:r>
                <a:rPr lang="ru-RU" sz="787">
                  <a:solidFill>
                    <a:srgbClr val="FFFFFF"/>
                  </a:solidFill>
                  <a:latin typeface="Arial" pitchFamily="34" charset="0"/>
                  <a:cs typeface="+mn-cs"/>
                </a:rPr>
                <a:t>ИСТОЧНИК: источник</a:t>
              </a:r>
            </a:p>
          </p:txBody>
        </p:sp>
      </p:grpSp>
      <p:grpSp>
        <p:nvGrpSpPr>
          <p:cNvPr id="778282" name="ACET" hidden="1"/>
          <p:cNvGrpSpPr>
            <a:grpSpLocks/>
          </p:cNvGrpSpPr>
          <p:nvPr>
            <p:custDataLst>
              <p:tags r:id="rId17"/>
            </p:custDataLst>
          </p:nvPr>
        </p:nvGrpSpPr>
        <p:grpSpPr bwMode="auto">
          <a:xfrm>
            <a:off x="1733041" y="1892595"/>
            <a:ext cx="5087370" cy="433867"/>
            <a:chOff x="915" y="787"/>
            <a:chExt cx="2686" cy="243"/>
          </a:xfrm>
        </p:grpSpPr>
        <p:cxnSp>
          <p:nvCxnSpPr>
            <p:cNvPr id="778291" name="AutoShape 249" hidden="1"/>
            <p:cNvCxnSpPr>
              <a:cxnSpLocks noChangeShapeType="1"/>
              <a:stCxn id="1274" idx="4"/>
              <a:endCxn id="1274" idx="6"/>
            </p:cNvCxnSpPr>
            <p:nvPr/>
          </p:nvCxnSpPr>
          <p:spPr bwMode="auto">
            <a:xfrm>
              <a:off x="915" y="1030"/>
              <a:ext cx="2686" cy="0"/>
            </a:xfrm>
            <a:prstGeom prst="straightConnector1">
              <a:avLst/>
            </a:prstGeom>
            <a:noFill/>
            <a:ln w="9525">
              <a:solidFill>
                <a:schemeClr val="tx1"/>
              </a:solidFill>
              <a:round/>
              <a:headEnd/>
              <a:tailEnd/>
            </a:ln>
          </p:spPr>
        </p:cxnSp>
        <p:sp>
          <p:nvSpPr>
            <p:cNvPr id="1274" name="AutoShape 250" hidden="1"/>
            <p:cNvSpPr>
              <a:spLocks noChangeArrowheads="1"/>
            </p:cNvSpPr>
            <p:nvPr/>
          </p:nvSpPr>
          <p:spPr bwMode="auto">
            <a:xfrm>
              <a:off x="915" y="787"/>
              <a:ext cx="2686" cy="243"/>
            </a:xfrm>
            <a:prstGeom prst="leftRightArrow">
              <a:avLst>
                <a:gd name="adj1" fmla="val 100000"/>
                <a:gd name="adj2" fmla="val 0"/>
              </a:avLst>
            </a:prstGeom>
            <a:noFill/>
            <a:ln>
              <a:noFill/>
            </a:ln>
            <a:effectLst/>
            <a:extLst/>
          </p:spPr>
          <p:txBody>
            <a:bodyPr lIns="0" tIns="0" rIns="0" bIns="18288" anchor="b">
              <a:spAutoFit/>
            </a:bodyPr>
            <a:lstStyle/>
            <a:p>
              <a:pPr defTabSz="1007857" fontAlgn="auto">
                <a:spcBef>
                  <a:spcPts val="0"/>
                </a:spcBef>
                <a:spcAft>
                  <a:spcPts val="0"/>
                </a:spcAft>
                <a:defRPr/>
              </a:pPr>
              <a:r>
                <a:rPr lang="ru-RU" sz="1350" b="1">
                  <a:solidFill>
                    <a:srgbClr val="000000"/>
                  </a:solidFill>
                  <a:latin typeface="Arial" pitchFamily="34" charset="0"/>
                  <a:cs typeface="+mn-cs"/>
                </a:rPr>
                <a:t>Название документа</a:t>
              </a:r>
            </a:p>
            <a:p>
              <a:pPr defTabSz="1007857" fontAlgn="auto">
                <a:spcBef>
                  <a:spcPts val="0"/>
                </a:spcBef>
                <a:spcAft>
                  <a:spcPts val="0"/>
                </a:spcAft>
                <a:defRPr/>
              </a:pPr>
              <a:r>
                <a:rPr lang="ru-RU" sz="1350">
                  <a:solidFill>
                    <a:srgbClr val="808080"/>
                  </a:solidFill>
                  <a:latin typeface="Arial" pitchFamily="34" charset="0"/>
                  <a:cs typeface="+mn-cs"/>
                </a:rPr>
                <a:t>Unit of measure</a:t>
              </a:r>
            </a:p>
          </p:txBody>
        </p:sp>
      </p:grpSp>
      <p:sp>
        <p:nvSpPr>
          <p:cNvPr id="1304" name="Rectangle 280"/>
          <p:cNvSpPr>
            <a:spLocks noGrp="1" noChangeArrowheads="1"/>
          </p:cNvSpPr>
          <p:nvPr>
            <p:ph type="sldNum" sz="quarter" idx="4"/>
            <p:custDataLst>
              <p:tags r:id="rId18"/>
            </p:custDataLst>
          </p:nvPr>
        </p:nvSpPr>
        <p:spPr bwMode="auto">
          <a:xfrm>
            <a:off x="10195578" y="7238292"/>
            <a:ext cx="232965" cy="171405"/>
          </a:xfrm>
          <a:prstGeom prst="rect">
            <a:avLst/>
          </a:prstGeom>
          <a:noFill/>
          <a:ln>
            <a:noFill/>
          </a:ln>
          <a:effectLst/>
          <a:extLst/>
        </p:spPr>
        <p:txBody>
          <a:bodyPr vert="horz" wrap="none" lIns="0" tIns="0" rIns="0" bIns="0" numCol="1" anchor="t" anchorCtr="0" compatLnSpc="1">
            <a:prstTxWarp prst="textNoShape">
              <a:avLst/>
            </a:prstTxWarp>
          </a:bodyPr>
          <a:lstStyle>
            <a:lvl1pPr>
              <a:defRPr sz="787">
                <a:solidFill>
                  <a:srgbClr val="FFFFFF"/>
                </a:solidFill>
                <a:latin typeface="Arial" pitchFamily="34" charset="0"/>
                <a:cs typeface="+mn-cs"/>
              </a:defRPr>
            </a:lvl1pPr>
          </a:lstStyle>
          <a:p>
            <a:pPr defTabSz="1007857" fontAlgn="auto">
              <a:spcBef>
                <a:spcPts val="0"/>
              </a:spcBef>
              <a:spcAft>
                <a:spcPts val="0"/>
              </a:spcAft>
              <a:defRPr/>
            </a:pPr>
            <a:fld id="{63FFBC8F-0DFA-43F2-9823-5AD16F40ACB4}" type="slidenum">
              <a:rPr lang="ru-RU" smtClean="0"/>
              <a:pPr defTabSz="1007857" fontAlgn="auto">
                <a:spcBef>
                  <a:spcPts val="0"/>
                </a:spcBef>
                <a:spcAft>
                  <a:spcPts val="0"/>
                </a:spcAft>
                <a:defRPr/>
              </a:pPr>
              <a:t>‹#›</a:t>
            </a:fld>
            <a:r>
              <a:rPr lang="ru-RU" smtClean="0"/>
              <a:t> </a:t>
            </a:r>
            <a:endParaRPr lang="ru-RU"/>
          </a:p>
        </p:txBody>
      </p:sp>
      <p:sp>
        <p:nvSpPr>
          <p:cNvPr id="1308" name="Working Draft" hidden="1"/>
          <p:cNvSpPr txBox="1">
            <a:spLocks noChangeArrowheads="1"/>
          </p:cNvSpPr>
          <p:nvPr>
            <p:custDataLst>
              <p:tags r:id="rId19"/>
            </p:custDataLst>
          </p:nvPr>
        </p:nvSpPr>
        <p:spPr bwMode="auto">
          <a:xfrm rot="5400000">
            <a:off x="9978496" y="3045313"/>
            <a:ext cx="1259960" cy="69250"/>
          </a:xfrm>
          <a:prstGeom prst="rect">
            <a:avLst/>
          </a:prstGeom>
          <a:noFill/>
          <a:ln>
            <a:noFill/>
          </a:ln>
          <a:effectLst/>
          <a:extLst/>
        </p:spPr>
        <p:txBody>
          <a:bodyPr wrap="none" lIns="0" tIns="0" rIns="0" bIns="0">
            <a:spAutoFit/>
          </a:bodyPr>
          <a:lstStyle/>
          <a:p>
            <a:pPr defTabSz="1007857" fontAlgn="auto">
              <a:spcBef>
                <a:spcPts val="0"/>
              </a:spcBef>
              <a:spcAft>
                <a:spcPts val="0"/>
              </a:spcAft>
              <a:defRPr/>
            </a:pPr>
            <a:r>
              <a:rPr lang="en-US" sz="450">
                <a:solidFill>
                  <a:srgbClr val="000000"/>
                </a:solidFill>
                <a:latin typeface="Arial" pitchFamily="34" charset="0"/>
                <a:cs typeface="+mn-cs"/>
              </a:rPr>
              <a:t>Working Draft - Last Modified 02.09.2011 1:37:32</a:t>
            </a:r>
            <a:endParaRPr lang="en-US" sz="1350">
              <a:solidFill>
                <a:srgbClr val="000000"/>
              </a:solidFill>
              <a:latin typeface="Arial" pitchFamily="34" charset="0"/>
              <a:cs typeface="+mn-cs"/>
            </a:endParaRPr>
          </a:p>
        </p:txBody>
      </p:sp>
      <p:sp>
        <p:nvSpPr>
          <p:cNvPr id="1309" name="Printed" hidden="1"/>
          <p:cNvSpPr txBox="1">
            <a:spLocks noChangeArrowheads="1"/>
          </p:cNvSpPr>
          <p:nvPr>
            <p:custDataLst>
              <p:tags r:id="rId20"/>
            </p:custDataLst>
          </p:nvPr>
        </p:nvSpPr>
        <p:spPr bwMode="auto">
          <a:xfrm rot="5400000">
            <a:off x="10517105" y="4349597"/>
            <a:ext cx="182742" cy="69250"/>
          </a:xfrm>
          <a:prstGeom prst="rect">
            <a:avLst/>
          </a:prstGeom>
          <a:noFill/>
          <a:ln>
            <a:noFill/>
          </a:ln>
          <a:effectLst/>
          <a:extLst/>
        </p:spPr>
        <p:txBody>
          <a:bodyPr wrap="none" lIns="0" tIns="0" rIns="0" bIns="0">
            <a:spAutoFit/>
          </a:bodyPr>
          <a:lstStyle/>
          <a:p>
            <a:pPr defTabSz="1007857" fontAlgn="auto">
              <a:spcBef>
                <a:spcPts val="0"/>
              </a:spcBef>
              <a:spcAft>
                <a:spcPts val="0"/>
              </a:spcAft>
              <a:defRPr/>
            </a:pPr>
            <a:r>
              <a:rPr lang="en-US" sz="450">
                <a:solidFill>
                  <a:srgbClr val="000000"/>
                </a:solidFill>
                <a:latin typeface="Arial" pitchFamily="34" charset="0"/>
                <a:cs typeface="+mn-cs"/>
              </a:rPr>
              <a:t>Printed</a:t>
            </a:r>
            <a:endParaRPr lang="en-US" sz="1350">
              <a:solidFill>
                <a:srgbClr val="000000"/>
              </a:solidFill>
              <a:latin typeface="Arial" pitchFamily="34" charset="0"/>
              <a:cs typeface="+mn-cs"/>
            </a:endParaRPr>
          </a:p>
        </p:txBody>
      </p:sp>
      <p:sp>
        <p:nvSpPr>
          <p:cNvPr id="778286" name="Rectangle 286"/>
          <p:cNvSpPr>
            <a:spLocks noGrp="1" noChangeArrowheads="1"/>
          </p:cNvSpPr>
          <p:nvPr>
            <p:ph type="body" idx="1"/>
            <p:custDataLst>
              <p:tags r:id="rId21"/>
            </p:custDataLst>
          </p:nvPr>
        </p:nvSpPr>
        <p:spPr bwMode="auto">
          <a:xfrm>
            <a:off x="1733043" y="2381818"/>
            <a:ext cx="5132828" cy="137481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ru-RU"/>
              <a:t>Click to edit Master text styles</a:t>
            </a:r>
          </a:p>
          <a:p>
            <a:pPr lvl="1"/>
            <a:r>
              <a:rPr lang="ru-RU"/>
              <a:t>Second level</a:t>
            </a:r>
          </a:p>
          <a:p>
            <a:pPr lvl="2"/>
            <a:r>
              <a:rPr lang="ru-RU"/>
              <a:t>Third level</a:t>
            </a:r>
          </a:p>
          <a:p>
            <a:pPr lvl="3"/>
            <a:r>
              <a:rPr lang="ru-RU"/>
              <a:t>Fourth level</a:t>
            </a:r>
          </a:p>
          <a:p>
            <a:pPr lvl="4"/>
            <a:r>
              <a:rPr lang="ru-RU"/>
              <a:t>Fifth level</a:t>
            </a:r>
          </a:p>
        </p:txBody>
      </p:sp>
      <p:sp>
        <p:nvSpPr>
          <p:cNvPr id="1318" name="doc id"/>
          <p:cNvSpPr>
            <a:spLocks noChangeArrowheads="1"/>
          </p:cNvSpPr>
          <p:nvPr>
            <p:custDataLst>
              <p:tags r:id="rId22"/>
            </p:custDataLst>
          </p:nvPr>
        </p:nvSpPr>
        <p:spPr bwMode="auto">
          <a:xfrm>
            <a:off x="9642522" y="41069"/>
            <a:ext cx="784129" cy="137481"/>
          </a:xfrm>
          <a:prstGeom prst="rect">
            <a:avLst/>
          </a:prstGeom>
          <a:noFill/>
          <a:ln>
            <a:noFill/>
          </a:ln>
          <a:effectLst/>
          <a:extLst/>
        </p:spPr>
        <p:txBody>
          <a:bodyPr wrap="none" lIns="0" tIns="0" rIns="0" bIns="0"/>
          <a:lstStyle/>
          <a:p>
            <a:pPr algn="r" defTabSz="755171" fontAlgn="auto">
              <a:spcBef>
                <a:spcPts val="0"/>
              </a:spcBef>
              <a:spcAft>
                <a:spcPts val="0"/>
              </a:spcAft>
              <a:defRPr/>
            </a:pPr>
            <a:endParaRPr lang="ru-RU" sz="675">
              <a:solidFill>
                <a:srgbClr val="000000"/>
              </a:solidFill>
              <a:latin typeface="Arial" pitchFamily="34" charset="0"/>
              <a:cs typeface="+mn-cs"/>
            </a:endParaRPr>
          </a:p>
        </p:txBody>
      </p:sp>
      <p:sp>
        <p:nvSpPr>
          <p:cNvPr id="1076" name="McK 1. On-page tracker" hidden="1"/>
          <p:cNvSpPr>
            <a:spLocks noChangeArrowheads="1"/>
          </p:cNvSpPr>
          <p:nvPr>
            <p:custDataLst>
              <p:tags r:id="rId23"/>
            </p:custDataLst>
          </p:nvPr>
        </p:nvSpPr>
        <p:spPr bwMode="auto">
          <a:xfrm>
            <a:off x="187514" y="26785"/>
            <a:ext cx="617157" cy="155748"/>
          </a:xfrm>
          <a:prstGeom prst="rect">
            <a:avLst/>
          </a:prstGeom>
          <a:noFill/>
          <a:ln>
            <a:noFill/>
          </a:ln>
          <a:effectLst/>
          <a:extLst/>
        </p:spPr>
        <p:txBody>
          <a:bodyPr wrap="none" lIns="0" tIns="0" rIns="0" bIns="0">
            <a:spAutoFit/>
          </a:bodyPr>
          <a:lstStyle/>
          <a:p>
            <a:pPr defTabSz="1007857" fontAlgn="auto">
              <a:spcBef>
                <a:spcPts val="0"/>
              </a:spcBef>
              <a:spcAft>
                <a:spcPts val="0"/>
              </a:spcAft>
              <a:defRPr/>
            </a:pPr>
            <a:r>
              <a:rPr lang="ru-RU" sz="1012">
                <a:solidFill>
                  <a:srgbClr val="808080"/>
                </a:solidFill>
                <a:latin typeface="Arial" pitchFamily="34" charset="0"/>
                <a:cs typeface="+mn-cs"/>
              </a:rPr>
              <a:t>TRACKER</a:t>
            </a:r>
          </a:p>
        </p:txBody>
      </p:sp>
      <p:sp>
        <p:nvSpPr>
          <p:cNvPr id="2027526" name="Line 6"/>
          <p:cNvSpPr>
            <a:spLocks noChangeShapeType="1"/>
          </p:cNvSpPr>
          <p:nvPr userDrawn="1">
            <p:custDataLst>
              <p:tags r:id="rId24"/>
            </p:custDataLst>
          </p:nvPr>
        </p:nvSpPr>
        <p:spPr bwMode="auto">
          <a:xfrm>
            <a:off x="89100" y="803461"/>
            <a:ext cx="10502479" cy="0"/>
          </a:xfrm>
          <a:prstGeom prst="line">
            <a:avLst/>
          </a:prstGeom>
          <a:noFill/>
          <a:ln w="34925">
            <a:solidFill>
              <a:srgbClr val="A50021"/>
            </a:solidFill>
            <a:round/>
            <a:headEnd/>
            <a:tailEnd/>
          </a:ln>
          <a:extLst/>
        </p:spPr>
        <p:txBody>
          <a:bodyPr lIns="100786" tIns="50394" rIns="100786" bIns="50394"/>
          <a:lstStyle/>
          <a:p>
            <a:pPr defTabSz="1007857" fontAlgn="auto">
              <a:spcBef>
                <a:spcPts val="0"/>
              </a:spcBef>
              <a:spcAft>
                <a:spcPts val="0"/>
              </a:spcAft>
              <a:defRPr/>
            </a:pPr>
            <a:endParaRPr lang="ru-RU" sz="1350">
              <a:solidFill>
                <a:srgbClr val="000000"/>
              </a:solidFill>
              <a:latin typeface="Arial" pitchFamily="34" charset="0"/>
              <a:cs typeface="+mn-cs"/>
            </a:endParaRPr>
          </a:p>
        </p:txBody>
      </p:sp>
      <p:pic>
        <p:nvPicPr>
          <p:cNvPr id="22" name="Рисунок 21"/>
          <p:cNvPicPr>
            <a:picLocks noChangeAspect="1"/>
          </p:cNvPicPr>
          <p:nvPr userDrawn="1"/>
        </p:nvPicPr>
        <p:blipFill>
          <a:blip r:embed="rId27" cstate="print">
            <a:extLst>
              <a:ext uri="{BEBA8EAE-BF5A-486C-A8C5-ECC9F3942E4B}">
                <a14:imgProps xmlns:a14="http://schemas.microsoft.com/office/drawing/2010/main">
                  <a14:imgLayer r:embed="rId28">
                    <a14:imgEffect>
                      <a14:colorTemperature colorTemp="4700"/>
                    </a14:imgEffect>
                    <a14:imgEffect>
                      <a14:saturation sat="200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0" y="7066197"/>
            <a:ext cx="10691813" cy="493478"/>
          </a:xfrm>
          <a:prstGeom prst="rect">
            <a:avLst/>
          </a:prstGeom>
        </p:spPr>
      </p:pic>
      <p:pic>
        <p:nvPicPr>
          <p:cNvPr id="3" name="Рисунок 2"/>
          <p:cNvPicPr>
            <a:picLocks noChangeAspect="1"/>
          </p:cNvPicPr>
          <p:nvPr userDrawn="1"/>
        </p:nvPicPr>
        <p:blipFill>
          <a:blip r:embed="rId29" cstate="print">
            <a:biLevel thresh="25000"/>
            <a:extLst>
              <a:ext uri="{BEBA8EAE-BF5A-486C-A8C5-ECC9F3942E4B}">
                <a14:imgProps xmlns:a14="http://schemas.microsoft.com/office/drawing/2010/main">
                  <a14:imgLayer r:embed="rId30">
                    <a14:imgEffect>
                      <a14:colorTemperature colorTemp="112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89406" y="7118217"/>
            <a:ext cx="445423" cy="389438"/>
          </a:xfrm>
          <a:prstGeom prst="rect">
            <a:avLst/>
          </a:prstGeom>
        </p:spPr>
      </p:pic>
    </p:spTree>
    <p:extLst>
      <p:ext uri="{BB962C8B-B14F-4D97-AF65-F5344CB8AC3E}">
        <p14:creationId xmlns:p14="http://schemas.microsoft.com/office/powerpoint/2010/main" val="741266960"/>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Lst>
  <p:hf hdr="0" ftr="0" dt="0"/>
  <p:txStyles>
    <p:titleStyle>
      <a:lvl1pPr algn="l" defTabSz="755171" rtl="0" eaLnBrk="0" fontAlgn="base" hangingPunct="0">
        <a:spcBef>
          <a:spcPct val="0"/>
        </a:spcBef>
        <a:spcAft>
          <a:spcPct val="0"/>
        </a:spcAft>
        <a:defRPr sz="1462" b="1">
          <a:solidFill>
            <a:schemeClr val="tx2"/>
          </a:solidFill>
          <a:latin typeface="+mj-lt"/>
          <a:ea typeface="+mj-ea"/>
          <a:cs typeface="+mj-cs"/>
        </a:defRPr>
      </a:lvl1pPr>
      <a:lvl2pPr algn="l" defTabSz="755171" rtl="0" eaLnBrk="0" fontAlgn="base" hangingPunct="0">
        <a:spcBef>
          <a:spcPct val="0"/>
        </a:spcBef>
        <a:spcAft>
          <a:spcPct val="0"/>
        </a:spcAft>
        <a:defRPr sz="1462" b="1">
          <a:solidFill>
            <a:schemeClr val="tx2"/>
          </a:solidFill>
          <a:latin typeface="Arial" pitchFamily="34" charset="0"/>
        </a:defRPr>
      </a:lvl2pPr>
      <a:lvl3pPr algn="l" defTabSz="755171" rtl="0" eaLnBrk="0" fontAlgn="base" hangingPunct="0">
        <a:spcBef>
          <a:spcPct val="0"/>
        </a:spcBef>
        <a:spcAft>
          <a:spcPct val="0"/>
        </a:spcAft>
        <a:defRPr sz="1462" b="1">
          <a:solidFill>
            <a:schemeClr val="tx2"/>
          </a:solidFill>
          <a:latin typeface="Arial" pitchFamily="34" charset="0"/>
        </a:defRPr>
      </a:lvl3pPr>
      <a:lvl4pPr algn="l" defTabSz="755171" rtl="0" eaLnBrk="0" fontAlgn="base" hangingPunct="0">
        <a:spcBef>
          <a:spcPct val="0"/>
        </a:spcBef>
        <a:spcAft>
          <a:spcPct val="0"/>
        </a:spcAft>
        <a:defRPr sz="1462" b="1">
          <a:solidFill>
            <a:schemeClr val="tx2"/>
          </a:solidFill>
          <a:latin typeface="Arial" pitchFamily="34" charset="0"/>
        </a:defRPr>
      </a:lvl4pPr>
      <a:lvl5pPr algn="l" defTabSz="755171" rtl="0" eaLnBrk="0" fontAlgn="base" hangingPunct="0">
        <a:spcBef>
          <a:spcPct val="0"/>
        </a:spcBef>
        <a:spcAft>
          <a:spcPct val="0"/>
        </a:spcAft>
        <a:defRPr sz="1462" b="1">
          <a:solidFill>
            <a:schemeClr val="tx2"/>
          </a:solidFill>
          <a:latin typeface="Arial" pitchFamily="34" charset="0"/>
        </a:defRPr>
      </a:lvl5pPr>
      <a:lvl6pPr marL="385619" algn="l" defTabSz="755171" rtl="0" fontAlgn="base">
        <a:spcBef>
          <a:spcPct val="0"/>
        </a:spcBef>
        <a:spcAft>
          <a:spcPct val="0"/>
        </a:spcAft>
        <a:defRPr sz="1462" b="1">
          <a:solidFill>
            <a:schemeClr val="tx2"/>
          </a:solidFill>
          <a:latin typeface="Arial" pitchFamily="34" charset="0"/>
        </a:defRPr>
      </a:lvl6pPr>
      <a:lvl7pPr marL="771238" algn="l" defTabSz="755171" rtl="0" fontAlgn="base">
        <a:spcBef>
          <a:spcPct val="0"/>
        </a:spcBef>
        <a:spcAft>
          <a:spcPct val="0"/>
        </a:spcAft>
        <a:defRPr sz="1462" b="1">
          <a:solidFill>
            <a:schemeClr val="tx2"/>
          </a:solidFill>
          <a:latin typeface="Arial" pitchFamily="34" charset="0"/>
        </a:defRPr>
      </a:lvl7pPr>
      <a:lvl8pPr marL="1156855" algn="l" defTabSz="755171" rtl="0" fontAlgn="base">
        <a:spcBef>
          <a:spcPct val="0"/>
        </a:spcBef>
        <a:spcAft>
          <a:spcPct val="0"/>
        </a:spcAft>
        <a:defRPr sz="1462" b="1">
          <a:solidFill>
            <a:schemeClr val="tx2"/>
          </a:solidFill>
          <a:latin typeface="Arial" pitchFamily="34" charset="0"/>
        </a:defRPr>
      </a:lvl8pPr>
      <a:lvl9pPr marL="1542475" algn="l" defTabSz="755171" rtl="0" fontAlgn="base">
        <a:spcBef>
          <a:spcPct val="0"/>
        </a:spcBef>
        <a:spcAft>
          <a:spcPct val="0"/>
        </a:spcAft>
        <a:defRPr sz="1462" b="1">
          <a:solidFill>
            <a:schemeClr val="tx2"/>
          </a:solidFill>
          <a:latin typeface="Arial" pitchFamily="34" charset="0"/>
        </a:defRPr>
      </a:lvl9pPr>
    </p:titleStyle>
    <p:bodyStyle>
      <a:lvl1pPr marL="289214" indent="-289214" algn="l" defTabSz="755171" rtl="0" eaLnBrk="0" fontAlgn="base" hangingPunct="0">
        <a:spcBef>
          <a:spcPct val="0"/>
        </a:spcBef>
        <a:spcAft>
          <a:spcPct val="0"/>
        </a:spcAft>
        <a:buClr>
          <a:schemeClr val="tx2"/>
        </a:buClr>
        <a:defRPr sz="1350">
          <a:solidFill>
            <a:schemeClr val="tx1"/>
          </a:solidFill>
          <a:latin typeface="+mn-lt"/>
          <a:ea typeface="+mn-ea"/>
          <a:cs typeface="+mn-cs"/>
        </a:defRPr>
      </a:lvl1pPr>
      <a:lvl2pPr marL="163353" indent="-162013" algn="l" defTabSz="755171" rtl="0" eaLnBrk="0" fontAlgn="base" hangingPunct="0">
        <a:spcBef>
          <a:spcPct val="0"/>
        </a:spcBef>
        <a:spcAft>
          <a:spcPct val="0"/>
        </a:spcAft>
        <a:buClr>
          <a:schemeClr val="tx2"/>
        </a:buClr>
        <a:buSzPct val="125000"/>
        <a:buFont typeface="Arial" charset="0"/>
        <a:buChar char="▪"/>
        <a:defRPr sz="1350">
          <a:solidFill>
            <a:schemeClr val="tx1"/>
          </a:solidFill>
          <a:latin typeface="+mn-lt"/>
        </a:defRPr>
      </a:lvl2pPr>
      <a:lvl3pPr marL="385619" indent="-220927" algn="l" defTabSz="755171" rtl="0" eaLnBrk="0" fontAlgn="base" hangingPunct="0">
        <a:spcBef>
          <a:spcPct val="0"/>
        </a:spcBef>
        <a:spcAft>
          <a:spcPct val="0"/>
        </a:spcAft>
        <a:buClr>
          <a:schemeClr val="tx2"/>
        </a:buClr>
        <a:buSzPct val="120000"/>
        <a:buFont typeface="Arial" charset="0"/>
        <a:buChar char="–"/>
        <a:defRPr sz="1350">
          <a:solidFill>
            <a:schemeClr val="tx1"/>
          </a:solidFill>
          <a:latin typeface="+mn-lt"/>
        </a:defRPr>
      </a:lvl3pPr>
      <a:lvl4pPr marL="518175" indent="-131218" algn="l" defTabSz="755171" rtl="0" eaLnBrk="0" fontAlgn="base" hangingPunct="0">
        <a:spcBef>
          <a:spcPct val="0"/>
        </a:spcBef>
        <a:spcAft>
          <a:spcPct val="0"/>
        </a:spcAft>
        <a:buClr>
          <a:schemeClr val="tx2"/>
        </a:buClr>
        <a:buSzPct val="120000"/>
        <a:buFont typeface="Arial" charset="0"/>
        <a:buChar char="▫"/>
        <a:defRPr sz="1350">
          <a:solidFill>
            <a:schemeClr val="tx1"/>
          </a:solidFill>
          <a:latin typeface="+mn-lt"/>
        </a:defRPr>
      </a:lvl4pPr>
      <a:lvl5pPr marL="629308" indent="-109795" algn="l" defTabSz="755171" rtl="0" eaLnBrk="0" fontAlgn="base" hangingPunct="0">
        <a:spcBef>
          <a:spcPct val="0"/>
        </a:spcBef>
        <a:spcAft>
          <a:spcPct val="0"/>
        </a:spcAft>
        <a:buClr>
          <a:schemeClr val="tx2"/>
        </a:buClr>
        <a:buSzPct val="89000"/>
        <a:buFont typeface="Arial" charset="0"/>
        <a:buChar char="-"/>
        <a:defRPr sz="1350">
          <a:solidFill>
            <a:schemeClr val="tx1"/>
          </a:solidFill>
          <a:latin typeface="+mn-lt"/>
        </a:defRPr>
      </a:lvl5pPr>
      <a:lvl6pPr marL="1014927" indent="-109795" algn="l" defTabSz="755171" rtl="0" fontAlgn="base">
        <a:spcBef>
          <a:spcPct val="0"/>
        </a:spcBef>
        <a:spcAft>
          <a:spcPct val="0"/>
        </a:spcAft>
        <a:buClr>
          <a:schemeClr val="tx2"/>
        </a:buClr>
        <a:buSzPct val="89000"/>
        <a:buFont typeface="Arial" pitchFamily="34" charset="0"/>
        <a:buChar char="-"/>
        <a:defRPr sz="1350">
          <a:solidFill>
            <a:schemeClr val="tx1"/>
          </a:solidFill>
          <a:latin typeface="+mn-lt"/>
        </a:defRPr>
      </a:lvl6pPr>
      <a:lvl7pPr marL="1400546" indent="-109795" algn="l" defTabSz="755171" rtl="0" fontAlgn="base">
        <a:spcBef>
          <a:spcPct val="0"/>
        </a:spcBef>
        <a:spcAft>
          <a:spcPct val="0"/>
        </a:spcAft>
        <a:buClr>
          <a:schemeClr val="tx2"/>
        </a:buClr>
        <a:buSzPct val="89000"/>
        <a:buFont typeface="Arial" pitchFamily="34" charset="0"/>
        <a:buChar char="-"/>
        <a:defRPr sz="1350">
          <a:solidFill>
            <a:schemeClr val="tx1"/>
          </a:solidFill>
          <a:latin typeface="+mn-lt"/>
        </a:defRPr>
      </a:lvl7pPr>
      <a:lvl8pPr marL="1786164" indent="-109795" algn="l" defTabSz="755171" rtl="0" fontAlgn="base">
        <a:spcBef>
          <a:spcPct val="0"/>
        </a:spcBef>
        <a:spcAft>
          <a:spcPct val="0"/>
        </a:spcAft>
        <a:buClr>
          <a:schemeClr val="tx2"/>
        </a:buClr>
        <a:buSzPct val="89000"/>
        <a:buFont typeface="Arial" pitchFamily="34" charset="0"/>
        <a:buChar char="-"/>
        <a:defRPr sz="1350">
          <a:solidFill>
            <a:schemeClr val="tx1"/>
          </a:solidFill>
          <a:latin typeface="+mn-lt"/>
        </a:defRPr>
      </a:lvl8pPr>
      <a:lvl9pPr marL="2171783" indent="-109795" algn="l" defTabSz="755171" rtl="0" fontAlgn="base">
        <a:spcBef>
          <a:spcPct val="0"/>
        </a:spcBef>
        <a:spcAft>
          <a:spcPct val="0"/>
        </a:spcAft>
        <a:buClr>
          <a:schemeClr val="tx2"/>
        </a:buClr>
        <a:buSzPct val="89000"/>
        <a:buFont typeface="Arial" pitchFamily="34" charset="0"/>
        <a:buChar char="-"/>
        <a:defRPr sz="1350">
          <a:solidFill>
            <a:schemeClr val="tx1"/>
          </a:solidFill>
          <a:latin typeface="+mn-lt"/>
        </a:defRPr>
      </a:lvl9pPr>
    </p:bodyStyle>
    <p:otherStyle>
      <a:defPPr>
        <a:defRPr lang="ru-RU"/>
      </a:defPPr>
      <a:lvl1pPr marL="0" algn="l" defTabSz="771238" rtl="0" eaLnBrk="1" latinLnBrk="0" hangingPunct="1">
        <a:defRPr sz="1575" kern="1200">
          <a:solidFill>
            <a:schemeClr val="tx1"/>
          </a:solidFill>
          <a:latin typeface="+mn-lt"/>
          <a:ea typeface="+mn-ea"/>
          <a:cs typeface="+mn-cs"/>
        </a:defRPr>
      </a:lvl1pPr>
      <a:lvl2pPr marL="385619" algn="l" defTabSz="771238" rtl="0" eaLnBrk="1" latinLnBrk="0" hangingPunct="1">
        <a:defRPr sz="1575" kern="1200">
          <a:solidFill>
            <a:schemeClr val="tx1"/>
          </a:solidFill>
          <a:latin typeface="+mn-lt"/>
          <a:ea typeface="+mn-ea"/>
          <a:cs typeface="+mn-cs"/>
        </a:defRPr>
      </a:lvl2pPr>
      <a:lvl3pPr marL="771238" algn="l" defTabSz="771238" rtl="0" eaLnBrk="1" latinLnBrk="0" hangingPunct="1">
        <a:defRPr sz="1575" kern="1200">
          <a:solidFill>
            <a:schemeClr val="tx1"/>
          </a:solidFill>
          <a:latin typeface="+mn-lt"/>
          <a:ea typeface="+mn-ea"/>
          <a:cs typeface="+mn-cs"/>
        </a:defRPr>
      </a:lvl3pPr>
      <a:lvl4pPr marL="1156855" algn="l" defTabSz="771238" rtl="0" eaLnBrk="1" latinLnBrk="0" hangingPunct="1">
        <a:defRPr sz="1575" kern="1200">
          <a:solidFill>
            <a:schemeClr val="tx1"/>
          </a:solidFill>
          <a:latin typeface="+mn-lt"/>
          <a:ea typeface="+mn-ea"/>
          <a:cs typeface="+mn-cs"/>
        </a:defRPr>
      </a:lvl4pPr>
      <a:lvl5pPr marL="1542475" algn="l" defTabSz="771238" rtl="0" eaLnBrk="1" latinLnBrk="0" hangingPunct="1">
        <a:defRPr sz="1575" kern="1200">
          <a:solidFill>
            <a:schemeClr val="tx1"/>
          </a:solidFill>
          <a:latin typeface="+mn-lt"/>
          <a:ea typeface="+mn-ea"/>
          <a:cs typeface="+mn-cs"/>
        </a:defRPr>
      </a:lvl5pPr>
      <a:lvl6pPr marL="1928095" algn="l" defTabSz="771238" rtl="0" eaLnBrk="1" latinLnBrk="0" hangingPunct="1">
        <a:defRPr sz="1575" kern="1200">
          <a:solidFill>
            <a:schemeClr val="tx1"/>
          </a:solidFill>
          <a:latin typeface="+mn-lt"/>
          <a:ea typeface="+mn-ea"/>
          <a:cs typeface="+mn-cs"/>
        </a:defRPr>
      </a:lvl6pPr>
      <a:lvl7pPr marL="2313713" algn="l" defTabSz="771238" rtl="0" eaLnBrk="1" latinLnBrk="0" hangingPunct="1">
        <a:defRPr sz="1575" kern="1200">
          <a:solidFill>
            <a:schemeClr val="tx1"/>
          </a:solidFill>
          <a:latin typeface="+mn-lt"/>
          <a:ea typeface="+mn-ea"/>
          <a:cs typeface="+mn-cs"/>
        </a:defRPr>
      </a:lvl7pPr>
      <a:lvl8pPr marL="2699331" algn="l" defTabSz="771238" rtl="0" eaLnBrk="1" latinLnBrk="0" hangingPunct="1">
        <a:defRPr sz="1575" kern="1200">
          <a:solidFill>
            <a:schemeClr val="tx1"/>
          </a:solidFill>
          <a:latin typeface="+mn-lt"/>
          <a:ea typeface="+mn-ea"/>
          <a:cs typeface="+mn-cs"/>
        </a:defRPr>
      </a:lvl8pPr>
      <a:lvl9pPr marL="3084950" algn="l" defTabSz="771238" rtl="0" eaLnBrk="1" latinLnBrk="0" hangingPunct="1">
        <a:defRPr sz="1575"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778276" name="Object 36"/>
          <p:cNvGraphicFramePr>
            <a:graphicFrameLocks noChangeAspect="1"/>
          </p:cNvGraphicFramePr>
          <p:nvPr>
            <p:custDataLst>
              <p:tags r:id="rId21"/>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854502" name="think-cell Slide" r:id="rId32" imgW="360" imgH="360" progId="TCLayout.ActiveDocument.1">
                  <p:embed/>
                </p:oleObj>
              </mc:Choice>
              <mc:Fallback>
                <p:oleObj name="think-cell Slide" r:id="rId32" imgW="360" imgH="360" progId="TCLayout.ActiveDocument.1">
                  <p:embed/>
                  <p:pic>
                    <p:nvPicPr>
                      <p:cNvPr id="778276" name="Object 36"/>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78279" name="McK 2. Slide Title"/>
          <p:cNvSpPr>
            <a:spLocks noGrp="1" noChangeArrowheads="1"/>
          </p:cNvSpPr>
          <p:nvPr>
            <p:ph type="title"/>
            <p:custDataLst>
              <p:tags r:id="rId22"/>
            </p:custDataLst>
          </p:nvPr>
        </p:nvSpPr>
        <p:spPr bwMode="auto">
          <a:xfrm>
            <a:off x="794461" y="563150"/>
            <a:ext cx="8649184" cy="225003"/>
          </a:xfrm>
          <a:prstGeom prst="rect">
            <a:avLst/>
          </a:prstGeom>
          <a:noFill/>
          <a:ln w="9525">
            <a:noFill/>
            <a:miter lim="800000"/>
            <a:headEnd/>
            <a:tailEnd/>
          </a:ln>
        </p:spPr>
        <p:txBody>
          <a:bodyPr vert="horz" wrap="square" lIns="0" tIns="0" rIns="0" bIns="0" numCol="1" anchor="b" anchorCtr="0" compatLnSpc="1">
            <a:prstTxWarp prst="textNoShape">
              <a:avLst/>
            </a:prstTxWarp>
            <a:spAutoFit/>
          </a:bodyPr>
          <a:lstStyle/>
          <a:p>
            <a:pPr lvl="0"/>
            <a:r>
              <a:rPr lang="ru-RU" altLang="zh-CN" dirty="0" err="1"/>
              <a:t>Click</a:t>
            </a:r>
            <a:r>
              <a:rPr lang="ru-RU" altLang="zh-CN" dirty="0"/>
              <a:t> </a:t>
            </a:r>
            <a:r>
              <a:rPr lang="ru-RU" altLang="zh-CN" dirty="0" err="1"/>
              <a:t>to</a:t>
            </a:r>
            <a:r>
              <a:rPr lang="ru-RU" altLang="zh-CN" dirty="0"/>
              <a:t> </a:t>
            </a:r>
            <a:r>
              <a:rPr lang="ru-RU" altLang="zh-CN" dirty="0" err="1"/>
              <a:t>edit</a:t>
            </a:r>
            <a:r>
              <a:rPr lang="ru-RU" altLang="zh-CN" dirty="0"/>
              <a:t> </a:t>
            </a:r>
            <a:r>
              <a:rPr lang="ru-RU" altLang="zh-CN" dirty="0" err="1"/>
              <a:t>Master</a:t>
            </a:r>
            <a:r>
              <a:rPr lang="ru-RU" altLang="zh-CN" dirty="0"/>
              <a:t> </a:t>
            </a:r>
            <a:r>
              <a:rPr lang="ru-RU" altLang="zh-CN" dirty="0" err="1"/>
              <a:t>title</a:t>
            </a:r>
            <a:r>
              <a:rPr lang="ru-RU" altLang="zh-CN" dirty="0"/>
              <a:t> </a:t>
            </a:r>
            <a:r>
              <a:rPr lang="ru-RU" altLang="zh-CN" dirty="0" err="1"/>
              <a:t>style</a:t>
            </a:r>
            <a:endParaRPr lang="ru-RU" altLang="zh-CN" dirty="0"/>
          </a:p>
        </p:txBody>
      </p:sp>
      <p:sp>
        <p:nvSpPr>
          <p:cNvPr id="1032" name="McK 3. Unit of measure" hidden="1"/>
          <p:cNvSpPr txBox="1">
            <a:spLocks noChangeArrowheads="1"/>
          </p:cNvSpPr>
          <p:nvPr>
            <p:custDataLst>
              <p:tags r:id="rId23"/>
            </p:custDataLst>
          </p:nvPr>
        </p:nvSpPr>
        <p:spPr bwMode="auto">
          <a:xfrm>
            <a:off x="187510" y="912401"/>
            <a:ext cx="4361956" cy="190373"/>
          </a:xfrm>
          <a:prstGeom prst="rect">
            <a:avLst/>
          </a:prstGeom>
          <a:noFill/>
          <a:ln>
            <a:noFill/>
          </a:ln>
          <a:effectLst/>
          <a:extLst/>
        </p:spPr>
        <p:txBody>
          <a:bodyPr lIns="0" tIns="0" rIns="0" bIns="0">
            <a:spAutoFit/>
          </a:bodyPr>
          <a:lstStyle>
            <a:lvl1pPr defTabSz="895350">
              <a:defRPr sz="2400">
                <a:solidFill>
                  <a:schemeClr val="tx1"/>
                </a:solidFill>
                <a:latin typeface="Arial" pitchFamily="34" charset="0"/>
              </a:defRPr>
            </a:lvl1pPr>
            <a:lvl2pPr marL="447675" defTabSz="895350">
              <a:defRPr sz="2400">
                <a:solidFill>
                  <a:schemeClr val="tx1"/>
                </a:solidFill>
                <a:latin typeface="Arial" pitchFamily="34" charset="0"/>
              </a:defRPr>
            </a:lvl2pPr>
            <a:lvl3pPr marL="895350" defTabSz="895350">
              <a:defRPr sz="2400">
                <a:solidFill>
                  <a:schemeClr val="tx1"/>
                </a:solidFill>
                <a:latin typeface="Arial" pitchFamily="34" charset="0"/>
              </a:defRPr>
            </a:lvl3pPr>
            <a:lvl4pPr marL="1344613"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a:defRPr/>
            </a:pPr>
            <a:r>
              <a:rPr lang="ru-RU" sz="1237">
                <a:solidFill>
                  <a:srgbClr val="808080"/>
                </a:solidFill>
                <a:cs typeface="+mn-cs"/>
              </a:rPr>
              <a:t>Unit of measure</a:t>
            </a:r>
          </a:p>
        </p:txBody>
      </p:sp>
      <p:grpSp>
        <p:nvGrpSpPr>
          <p:cNvPr id="778281" name="McK Slide Elements" hidden="1"/>
          <p:cNvGrpSpPr>
            <a:grpSpLocks/>
          </p:cNvGrpSpPr>
          <p:nvPr/>
        </p:nvGrpSpPr>
        <p:grpSpPr bwMode="auto">
          <a:xfrm>
            <a:off x="142066" y="6870546"/>
            <a:ext cx="10199365" cy="524932"/>
            <a:chOff x="75" y="3848"/>
            <a:chExt cx="5385" cy="294"/>
          </a:xfrm>
        </p:grpSpPr>
        <p:sp>
          <p:nvSpPr>
            <p:cNvPr id="1151" name="McK 4. Footnote" hidden="1"/>
            <p:cNvSpPr txBox="1">
              <a:spLocks noChangeArrowheads="1"/>
            </p:cNvSpPr>
            <p:nvPr userDrawn="1"/>
          </p:nvSpPr>
          <p:spPr bwMode="auto">
            <a:xfrm>
              <a:off x="75" y="3848"/>
              <a:ext cx="5385" cy="78"/>
            </a:xfrm>
            <a:prstGeom prst="rect">
              <a:avLst/>
            </a:prstGeom>
            <a:noFill/>
            <a:ln>
              <a:noFill/>
            </a:ln>
            <a:effectLst/>
            <a:extLst/>
          </p:spPr>
          <p:txBody>
            <a:bodyPr lIns="0" tIns="0" rIns="0" bIns="0" anchor="b">
              <a:spAutoFit/>
            </a:bodyPr>
            <a:lstStyle>
              <a:lvl1pPr marL="104775" indent="-104775" defTabSz="895350">
                <a:defRPr sz="2400">
                  <a:solidFill>
                    <a:schemeClr val="tx1"/>
                  </a:solidFill>
                  <a:latin typeface="Arial" pitchFamily="34" charset="0"/>
                </a:defRPr>
              </a:lvl1pPr>
              <a:lvl2pPr marL="1031875" defTabSz="895350">
                <a:defRPr sz="2400">
                  <a:solidFill>
                    <a:schemeClr val="tx1"/>
                  </a:solidFill>
                  <a:latin typeface="Arial" pitchFamily="34" charset="0"/>
                </a:defRPr>
              </a:lvl2pPr>
              <a:lvl3pPr marL="1217613" defTabSz="895350">
                <a:defRPr sz="2400">
                  <a:solidFill>
                    <a:schemeClr val="tx1"/>
                  </a:solidFill>
                  <a:latin typeface="Arial" pitchFamily="34" charset="0"/>
                </a:defRPr>
              </a:lvl3pPr>
              <a:lvl4pPr marL="1404938"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a:defRPr/>
              </a:pPr>
              <a:r>
                <a:rPr lang="ru-RU" sz="900">
                  <a:solidFill>
                    <a:srgbClr val="000000"/>
                  </a:solidFill>
                  <a:cs typeface="+mn-cs"/>
                </a:rPr>
                <a:t>1 Сноска</a:t>
              </a:r>
            </a:p>
          </p:txBody>
        </p:sp>
        <p:sp>
          <p:nvSpPr>
            <p:cNvPr id="1154" name="McK 5. Source" hidden="1"/>
            <p:cNvSpPr>
              <a:spLocks noChangeArrowheads="1"/>
            </p:cNvSpPr>
            <p:nvPr userDrawn="1"/>
          </p:nvSpPr>
          <p:spPr bwMode="auto">
            <a:xfrm>
              <a:off x="75" y="4064"/>
              <a:ext cx="4323" cy="78"/>
            </a:xfrm>
            <a:prstGeom prst="rect">
              <a:avLst/>
            </a:prstGeom>
            <a:noFill/>
            <a:ln>
              <a:noFill/>
            </a:ln>
            <a:effectLst/>
            <a:extLst/>
          </p:spPr>
          <p:txBody>
            <a:bodyPr lIns="0" tIns="0" rIns="0" bIns="0" anchor="ctr">
              <a:spAutoFit/>
            </a:bodyPr>
            <a:lstStyle/>
            <a:p>
              <a:pPr marL="657370" indent="-657370" defTabSz="753570">
                <a:tabLst>
                  <a:tab pos="656036" algn="l"/>
                </a:tabLst>
                <a:defRPr/>
              </a:pPr>
              <a:r>
                <a:rPr lang="ru-RU" sz="900">
                  <a:solidFill>
                    <a:srgbClr val="FFFFFF"/>
                  </a:solidFill>
                  <a:latin typeface="Arial" pitchFamily="34" charset="0"/>
                  <a:cs typeface="+mn-cs"/>
                </a:rPr>
                <a:t>ИСТОЧНИК: источник</a:t>
              </a:r>
            </a:p>
          </p:txBody>
        </p:sp>
      </p:grpSp>
      <p:grpSp>
        <p:nvGrpSpPr>
          <p:cNvPr id="778282" name="ACET" hidden="1"/>
          <p:cNvGrpSpPr>
            <a:grpSpLocks/>
          </p:cNvGrpSpPr>
          <p:nvPr>
            <p:custDataLst>
              <p:tags r:id="rId24"/>
            </p:custDataLst>
          </p:nvPr>
        </p:nvGrpSpPr>
        <p:grpSpPr bwMode="auto">
          <a:xfrm>
            <a:off x="1733041" y="1892595"/>
            <a:ext cx="5087370" cy="433867"/>
            <a:chOff x="915" y="787"/>
            <a:chExt cx="2686" cy="243"/>
          </a:xfrm>
        </p:grpSpPr>
        <p:cxnSp>
          <p:nvCxnSpPr>
            <p:cNvPr id="778291" name="AutoShape 249" hidden="1"/>
            <p:cNvCxnSpPr>
              <a:cxnSpLocks noChangeShapeType="1"/>
              <a:stCxn id="1274" idx="4"/>
              <a:endCxn id="1274" idx="6"/>
            </p:cNvCxnSpPr>
            <p:nvPr/>
          </p:nvCxnSpPr>
          <p:spPr bwMode="auto">
            <a:xfrm>
              <a:off x="915" y="1030"/>
              <a:ext cx="2686" cy="0"/>
            </a:xfrm>
            <a:prstGeom prst="straightConnector1">
              <a:avLst/>
            </a:prstGeom>
            <a:noFill/>
            <a:ln w="9525">
              <a:solidFill>
                <a:schemeClr val="tx1"/>
              </a:solidFill>
              <a:round/>
              <a:headEnd/>
              <a:tailEnd/>
            </a:ln>
          </p:spPr>
        </p:cxnSp>
        <p:sp>
          <p:nvSpPr>
            <p:cNvPr id="1274" name="AutoShape 250" hidden="1"/>
            <p:cNvSpPr>
              <a:spLocks noChangeArrowheads="1"/>
            </p:cNvSpPr>
            <p:nvPr/>
          </p:nvSpPr>
          <p:spPr bwMode="auto">
            <a:xfrm>
              <a:off x="915" y="787"/>
              <a:ext cx="2686" cy="243"/>
            </a:xfrm>
            <a:prstGeom prst="leftRightArrow">
              <a:avLst>
                <a:gd name="adj1" fmla="val 100000"/>
                <a:gd name="adj2" fmla="val 0"/>
              </a:avLst>
            </a:prstGeom>
            <a:noFill/>
            <a:ln>
              <a:noFill/>
            </a:ln>
            <a:effectLst/>
            <a:extLst/>
          </p:spPr>
          <p:txBody>
            <a:bodyPr lIns="0" tIns="0" rIns="0" bIns="18288" anchor="b">
              <a:spAutoFit/>
            </a:bodyPr>
            <a:lstStyle/>
            <a:p>
              <a:pPr>
                <a:defRPr/>
              </a:pPr>
              <a:r>
                <a:rPr lang="ru-RU" sz="1350" b="1">
                  <a:solidFill>
                    <a:srgbClr val="000000"/>
                  </a:solidFill>
                  <a:latin typeface="Arial" pitchFamily="34" charset="0"/>
                  <a:cs typeface="+mn-cs"/>
                </a:rPr>
                <a:t>Название документа</a:t>
              </a:r>
            </a:p>
            <a:p>
              <a:pPr>
                <a:defRPr/>
              </a:pPr>
              <a:r>
                <a:rPr lang="ru-RU" sz="1350">
                  <a:solidFill>
                    <a:srgbClr val="808080"/>
                  </a:solidFill>
                  <a:latin typeface="Arial" pitchFamily="34" charset="0"/>
                  <a:cs typeface="+mn-cs"/>
                </a:rPr>
                <a:t>Unit of measure</a:t>
              </a:r>
            </a:p>
          </p:txBody>
        </p:sp>
      </p:grpSp>
      <p:sp>
        <p:nvSpPr>
          <p:cNvPr id="1304" name="Rectangle 280"/>
          <p:cNvSpPr>
            <a:spLocks noGrp="1" noChangeArrowheads="1"/>
          </p:cNvSpPr>
          <p:nvPr>
            <p:ph type="sldNum" sz="quarter" idx="4"/>
            <p:custDataLst>
              <p:tags r:id="rId25"/>
            </p:custDataLst>
          </p:nvPr>
        </p:nvSpPr>
        <p:spPr bwMode="auto">
          <a:xfrm>
            <a:off x="10195578" y="7238292"/>
            <a:ext cx="232965" cy="171405"/>
          </a:xfrm>
          <a:prstGeom prst="rect">
            <a:avLst/>
          </a:prstGeom>
          <a:noFill/>
          <a:ln>
            <a:noFill/>
          </a:ln>
          <a:effectLst/>
          <a:extLst/>
        </p:spPr>
        <p:txBody>
          <a:bodyPr vert="horz" wrap="none" lIns="0" tIns="0" rIns="0" bIns="0" numCol="1" anchor="t" anchorCtr="0" compatLnSpc="1">
            <a:prstTxWarp prst="textNoShape">
              <a:avLst/>
            </a:prstTxWarp>
          </a:bodyPr>
          <a:lstStyle>
            <a:lvl1pPr>
              <a:defRPr sz="900">
                <a:solidFill>
                  <a:srgbClr val="FFFFFF"/>
                </a:solidFill>
                <a:latin typeface="Arial" pitchFamily="34" charset="0"/>
                <a:cs typeface="+mn-cs"/>
              </a:defRPr>
            </a:lvl1pPr>
          </a:lstStyle>
          <a:p>
            <a:pPr>
              <a:defRPr/>
            </a:pPr>
            <a:fld id="{63FFBC8F-0DFA-43F2-9823-5AD16F40ACB4}" type="slidenum">
              <a:rPr lang="ru-RU"/>
              <a:pPr>
                <a:defRPr/>
              </a:pPr>
              <a:t>‹#›</a:t>
            </a:fld>
            <a:r>
              <a:rPr lang="ru-RU"/>
              <a:t> </a:t>
            </a:r>
          </a:p>
        </p:txBody>
      </p:sp>
      <p:sp>
        <p:nvSpPr>
          <p:cNvPr id="1308" name="Working Draft" hidden="1"/>
          <p:cNvSpPr txBox="1">
            <a:spLocks noChangeArrowheads="1"/>
          </p:cNvSpPr>
          <p:nvPr>
            <p:custDataLst>
              <p:tags r:id="rId26"/>
            </p:custDataLst>
          </p:nvPr>
        </p:nvSpPr>
        <p:spPr bwMode="auto">
          <a:xfrm rot="5400000">
            <a:off x="9828619" y="3036688"/>
            <a:ext cx="1559722" cy="86499"/>
          </a:xfrm>
          <a:prstGeom prst="rect">
            <a:avLst/>
          </a:prstGeom>
          <a:noFill/>
          <a:ln>
            <a:noFill/>
          </a:ln>
          <a:effectLst/>
          <a:extLst/>
        </p:spPr>
        <p:txBody>
          <a:bodyPr wrap="none" lIns="0" tIns="0" rIns="0" bIns="0">
            <a:spAutoFit/>
          </a:bodyPr>
          <a:lstStyle/>
          <a:p>
            <a:pPr>
              <a:defRPr/>
            </a:pPr>
            <a:r>
              <a:rPr lang="en-US" sz="562">
                <a:solidFill>
                  <a:srgbClr val="000000"/>
                </a:solidFill>
                <a:latin typeface="Arial" pitchFamily="34" charset="0"/>
                <a:cs typeface="+mn-cs"/>
              </a:rPr>
              <a:t>Working Draft - Last Modified 02.09.2011 1:37:32</a:t>
            </a:r>
            <a:endParaRPr lang="en-US" sz="1350">
              <a:solidFill>
                <a:srgbClr val="000000"/>
              </a:solidFill>
              <a:latin typeface="Arial" pitchFamily="34" charset="0"/>
              <a:cs typeface="+mn-cs"/>
            </a:endParaRPr>
          </a:p>
        </p:txBody>
      </p:sp>
      <p:sp>
        <p:nvSpPr>
          <p:cNvPr id="1309" name="Printed" hidden="1"/>
          <p:cNvSpPr txBox="1">
            <a:spLocks noChangeArrowheads="1"/>
          </p:cNvSpPr>
          <p:nvPr>
            <p:custDataLst>
              <p:tags r:id="rId27"/>
            </p:custDataLst>
          </p:nvPr>
        </p:nvSpPr>
        <p:spPr bwMode="auto">
          <a:xfrm rot="5400000">
            <a:off x="10494685" y="4340976"/>
            <a:ext cx="227626" cy="86499"/>
          </a:xfrm>
          <a:prstGeom prst="rect">
            <a:avLst/>
          </a:prstGeom>
          <a:noFill/>
          <a:ln>
            <a:noFill/>
          </a:ln>
          <a:effectLst/>
          <a:extLst/>
        </p:spPr>
        <p:txBody>
          <a:bodyPr wrap="none" lIns="0" tIns="0" rIns="0" bIns="0">
            <a:spAutoFit/>
          </a:bodyPr>
          <a:lstStyle/>
          <a:p>
            <a:pPr>
              <a:defRPr/>
            </a:pPr>
            <a:r>
              <a:rPr lang="en-US" sz="562">
                <a:solidFill>
                  <a:srgbClr val="000000"/>
                </a:solidFill>
                <a:latin typeface="Arial" pitchFamily="34" charset="0"/>
                <a:cs typeface="+mn-cs"/>
              </a:rPr>
              <a:t>Printed</a:t>
            </a:r>
            <a:endParaRPr lang="en-US" sz="1350">
              <a:solidFill>
                <a:srgbClr val="000000"/>
              </a:solidFill>
              <a:latin typeface="Arial" pitchFamily="34" charset="0"/>
              <a:cs typeface="+mn-cs"/>
            </a:endParaRPr>
          </a:p>
        </p:txBody>
      </p:sp>
      <p:sp>
        <p:nvSpPr>
          <p:cNvPr id="778286" name="Rectangle 286"/>
          <p:cNvSpPr>
            <a:spLocks noGrp="1" noChangeArrowheads="1"/>
          </p:cNvSpPr>
          <p:nvPr>
            <p:ph type="body" idx="1"/>
            <p:custDataLst>
              <p:tags r:id="rId28"/>
            </p:custDataLst>
          </p:nvPr>
        </p:nvSpPr>
        <p:spPr bwMode="auto">
          <a:xfrm>
            <a:off x="1733048" y="2381818"/>
            <a:ext cx="5132828" cy="137481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ru-RU"/>
              <a:t>Click to edit Master text styles</a:t>
            </a:r>
          </a:p>
          <a:p>
            <a:pPr lvl="1"/>
            <a:r>
              <a:rPr lang="ru-RU"/>
              <a:t>Second level</a:t>
            </a:r>
          </a:p>
          <a:p>
            <a:pPr lvl="2"/>
            <a:r>
              <a:rPr lang="ru-RU"/>
              <a:t>Third level</a:t>
            </a:r>
          </a:p>
          <a:p>
            <a:pPr lvl="3"/>
            <a:r>
              <a:rPr lang="ru-RU"/>
              <a:t>Fourth level</a:t>
            </a:r>
          </a:p>
          <a:p>
            <a:pPr lvl="4"/>
            <a:r>
              <a:rPr lang="ru-RU"/>
              <a:t>Fifth level</a:t>
            </a:r>
          </a:p>
        </p:txBody>
      </p:sp>
      <p:sp>
        <p:nvSpPr>
          <p:cNvPr id="1318" name="doc id"/>
          <p:cNvSpPr>
            <a:spLocks noChangeArrowheads="1"/>
          </p:cNvSpPr>
          <p:nvPr>
            <p:custDataLst>
              <p:tags r:id="rId29"/>
            </p:custDataLst>
          </p:nvPr>
        </p:nvSpPr>
        <p:spPr bwMode="auto">
          <a:xfrm>
            <a:off x="9642529" y="41069"/>
            <a:ext cx="784129" cy="137481"/>
          </a:xfrm>
          <a:prstGeom prst="rect">
            <a:avLst/>
          </a:prstGeom>
          <a:noFill/>
          <a:ln>
            <a:noFill/>
          </a:ln>
          <a:effectLst/>
          <a:extLst/>
        </p:spPr>
        <p:txBody>
          <a:bodyPr wrap="none" lIns="0" tIns="0" rIns="0" bIns="0"/>
          <a:lstStyle/>
          <a:p>
            <a:pPr algn="r" defTabSz="753570">
              <a:defRPr/>
            </a:pPr>
            <a:endParaRPr lang="ru-RU" sz="675">
              <a:solidFill>
                <a:srgbClr val="000000"/>
              </a:solidFill>
              <a:latin typeface="Arial" pitchFamily="34" charset="0"/>
              <a:cs typeface="+mn-cs"/>
            </a:endParaRPr>
          </a:p>
        </p:txBody>
      </p:sp>
      <p:sp>
        <p:nvSpPr>
          <p:cNvPr id="1076" name="McK 1. On-page tracker" hidden="1"/>
          <p:cNvSpPr>
            <a:spLocks noChangeArrowheads="1"/>
          </p:cNvSpPr>
          <p:nvPr>
            <p:custDataLst>
              <p:tags r:id="rId30"/>
            </p:custDataLst>
          </p:nvPr>
        </p:nvSpPr>
        <p:spPr bwMode="auto">
          <a:xfrm>
            <a:off x="187538" y="26808"/>
            <a:ext cx="617157" cy="155748"/>
          </a:xfrm>
          <a:prstGeom prst="rect">
            <a:avLst/>
          </a:prstGeom>
          <a:noFill/>
          <a:ln>
            <a:noFill/>
          </a:ln>
          <a:effectLst/>
          <a:extLst/>
        </p:spPr>
        <p:txBody>
          <a:bodyPr wrap="none" lIns="0" tIns="0" rIns="0" bIns="0">
            <a:spAutoFit/>
          </a:bodyPr>
          <a:lstStyle/>
          <a:p>
            <a:pPr>
              <a:defRPr/>
            </a:pPr>
            <a:r>
              <a:rPr lang="ru-RU" sz="1012">
                <a:solidFill>
                  <a:srgbClr val="808080"/>
                </a:solidFill>
                <a:latin typeface="Arial" pitchFamily="34" charset="0"/>
                <a:cs typeface="+mn-cs"/>
              </a:rPr>
              <a:t>TRACKER</a:t>
            </a:r>
          </a:p>
        </p:txBody>
      </p:sp>
      <p:sp>
        <p:nvSpPr>
          <p:cNvPr id="2027526" name="Line 6"/>
          <p:cNvSpPr>
            <a:spLocks noChangeShapeType="1"/>
          </p:cNvSpPr>
          <p:nvPr>
            <p:custDataLst>
              <p:tags r:id="rId31"/>
            </p:custDataLst>
          </p:nvPr>
        </p:nvSpPr>
        <p:spPr bwMode="auto">
          <a:xfrm>
            <a:off x="89100" y="803461"/>
            <a:ext cx="10502479" cy="0"/>
          </a:xfrm>
          <a:prstGeom prst="line">
            <a:avLst/>
          </a:prstGeom>
          <a:noFill/>
          <a:ln w="34925">
            <a:solidFill>
              <a:srgbClr val="A50021"/>
            </a:solidFill>
            <a:round/>
            <a:headEnd/>
            <a:tailEnd/>
          </a:ln>
          <a:extLst/>
        </p:spPr>
        <p:txBody>
          <a:bodyPr lIns="102623" tIns="51314" rIns="102623" bIns="51314"/>
          <a:lstStyle/>
          <a:p>
            <a:pPr>
              <a:defRPr/>
            </a:pPr>
            <a:endParaRPr lang="ru-RU" sz="1350">
              <a:solidFill>
                <a:srgbClr val="000000"/>
              </a:solidFill>
              <a:latin typeface="Arial" pitchFamily="34" charset="0"/>
              <a:cs typeface="+mn-cs"/>
            </a:endParaRPr>
          </a:p>
        </p:txBody>
      </p:sp>
      <p:pic>
        <p:nvPicPr>
          <p:cNvPr id="22" name="Рисунок 21"/>
          <p:cNvPicPr>
            <a:picLocks noChangeAspect="1"/>
          </p:cNvPicPr>
          <p:nvPr/>
        </p:nvPicPr>
        <p:blipFill>
          <a:blip r:embed="rId34" cstate="print">
            <a:extLst>
              <a:ext uri="{BEBA8EAE-BF5A-486C-A8C5-ECC9F3942E4B}">
                <a14:imgProps xmlns:a14="http://schemas.microsoft.com/office/drawing/2010/main">
                  <a14:imgLayer r:embed="rId35">
                    <a14:imgEffect>
                      <a14:colorTemperature colorTemp="4700"/>
                    </a14:imgEffect>
                    <a14:imgEffect>
                      <a14:saturation sat="200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0" y="7066197"/>
            <a:ext cx="10691813" cy="493478"/>
          </a:xfrm>
          <a:prstGeom prst="rect">
            <a:avLst/>
          </a:prstGeom>
        </p:spPr>
      </p:pic>
      <p:pic>
        <p:nvPicPr>
          <p:cNvPr id="3" name="Рисунок 2"/>
          <p:cNvPicPr>
            <a:picLocks noChangeAspect="1"/>
          </p:cNvPicPr>
          <p:nvPr/>
        </p:nvPicPr>
        <p:blipFill>
          <a:blip r:embed="rId36" cstate="print">
            <a:biLevel thresh="25000"/>
            <a:extLst>
              <a:ext uri="{BEBA8EAE-BF5A-486C-A8C5-ECC9F3942E4B}">
                <a14:imgProps xmlns:a14="http://schemas.microsoft.com/office/drawing/2010/main">
                  <a14:imgLayer r:embed="rId37">
                    <a14:imgEffect>
                      <a14:colorTemperature colorTemp="112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89430" y="7118217"/>
            <a:ext cx="445423" cy="389438"/>
          </a:xfrm>
          <a:prstGeom prst="rect">
            <a:avLst/>
          </a:prstGeom>
        </p:spPr>
      </p:pic>
    </p:spTree>
    <p:extLst>
      <p:ext uri="{BB962C8B-B14F-4D97-AF65-F5344CB8AC3E}">
        <p14:creationId xmlns:p14="http://schemas.microsoft.com/office/powerpoint/2010/main" val="157716243"/>
      </p:ext>
    </p:extLst>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39" r:id="rId9"/>
    <p:sldLayoutId id="2147483840" r:id="rId10"/>
    <p:sldLayoutId id="2147483841" r:id="rId11"/>
    <p:sldLayoutId id="2147483842" r:id="rId12"/>
    <p:sldLayoutId id="2147483843" r:id="rId13"/>
    <p:sldLayoutId id="2147483844" r:id="rId14"/>
    <p:sldLayoutId id="2147483845" r:id="rId15"/>
    <p:sldLayoutId id="2147483846" r:id="rId16"/>
    <p:sldLayoutId id="2147483847" r:id="rId17"/>
    <p:sldLayoutId id="2147483848" r:id="rId18"/>
  </p:sldLayoutIdLst>
  <p:hf hdr="0" ftr="0" dt="0"/>
  <p:txStyles>
    <p:titleStyle>
      <a:lvl1pPr algn="l" defTabSz="753570" rtl="0" eaLnBrk="0" fontAlgn="base" hangingPunct="0">
        <a:spcBef>
          <a:spcPct val="0"/>
        </a:spcBef>
        <a:spcAft>
          <a:spcPct val="0"/>
        </a:spcAft>
        <a:defRPr sz="1462" b="1">
          <a:solidFill>
            <a:schemeClr val="tx2"/>
          </a:solidFill>
          <a:latin typeface="+mj-lt"/>
          <a:ea typeface="+mj-ea"/>
          <a:cs typeface="+mj-cs"/>
        </a:defRPr>
      </a:lvl1pPr>
      <a:lvl2pPr algn="l" defTabSz="753570" rtl="0" eaLnBrk="0" fontAlgn="base" hangingPunct="0">
        <a:spcBef>
          <a:spcPct val="0"/>
        </a:spcBef>
        <a:spcAft>
          <a:spcPct val="0"/>
        </a:spcAft>
        <a:defRPr sz="1462" b="1">
          <a:solidFill>
            <a:schemeClr val="tx2"/>
          </a:solidFill>
          <a:latin typeface="Arial" pitchFamily="34" charset="0"/>
        </a:defRPr>
      </a:lvl2pPr>
      <a:lvl3pPr algn="l" defTabSz="753570" rtl="0" eaLnBrk="0" fontAlgn="base" hangingPunct="0">
        <a:spcBef>
          <a:spcPct val="0"/>
        </a:spcBef>
        <a:spcAft>
          <a:spcPct val="0"/>
        </a:spcAft>
        <a:defRPr sz="1462" b="1">
          <a:solidFill>
            <a:schemeClr val="tx2"/>
          </a:solidFill>
          <a:latin typeface="Arial" pitchFamily="34" charset="0"/>
        </a:defRPr>
      </a:lvl3pPr>
      <a:lvl4pPr algn="l" defTabSz="753570" rtl="0" eaLnBrk="0" fontAlgn="base" hangingPunct="0">
        <a:spcBef>
          <a:spcPct val="0"/>
        </a:spcBef>
        <a:spcAft>
          <a:spcPct val="0"/>
        </a:spcAft>
        <a:defRPr sz="1462" b="1">
          <a:solidFill>
            <a:schemeClr val="tx2"/>
          </a:solidFill>
          <a:latin typeface="Arial" pitchFamily="34" charset="0"/>
        </a:defRPr>
      </a:lvl4pPr>
      <a:lvl5pPr algn="l" defTabSz="753570" rtl="0" eaLnBrk="0" fontAlgn="base" hangingPunct="0">
        <a:spcBef>
          <a:spcPct val="0"/>
        </a:spcBef>
        <a:spcAft>
          <a:spcPct val="0"/>
        </a:spcAft>
        <a:defRPr sz="1462" b="1">
          <a:solidFill>
            <a:schemeClr val="tx2"/>
          </a:solidFill>
          <a:latin typeface="Arial" pitchFamily="34" charset="0"/>
        </a:defRPr>
      </a:lvl5pPr>
      <a:lvl6pPr marL="384801" algn="l" defTabSz="753570" rtl="0" fontAlgn="base">
        <a:spcBef>
          <a:spcPct val="0"/>
        </a:spcBef>
        <a:spcAft>
          <a:spcPct val="0"/>
        </a:spcAft>
        <a:defRPr sz="1462" b="1">
          <a:solidFill>
            <a:schemeClr val="tx2"/>
          </a:solidFill>
          <a:latin typeface="Arial" pitchFamily="34" charset="0"/>
        </a:defRPr>
      </a:lvl6pPr>
      <a:lvl7pPr marL="769602" algn="l" defTabSz="753570" rtl="0" fontAlgn="base">
        <a:spcBef>
          <a:spcPct val="0"/>
        </a:spcBef>
        <a:spcAft>
          <a:spcPct val="0"/>
        </a:spcAft>
        <a:defRPr sz="1462" b="1">
          <a:solidFill>
            <a:schemeClr val="tx2"/>
          </a:solidFill>
          <a:latin typeface="Arial" pitchFamily="34" charset="0"/>
        </a:defRPr>
      </a:lvl7pPr>
      <a:lvl8pPr marL="1154406" algn="l" defTabSz="753570" rtl="0" fontAlgn="base">
        <a:spcBef>
          <a:spcPct val="0"/>
        </a:spcBef>
        <a:spcAft>
          <a:spcPct val="0"/>
        </a:spcAft>
        <a:defRPr sz="1462" b="1">
          <a:solidFill>
            <a:schemeClr val="tx2"/>
          </a:solidFill>
          <a:latin typeface="Arial" pitchFamily="34" charset="0"/>
        </a:defRPr>
      </a:lvl8pPr>
      <a:lvl9pPr marL="1539209" algn="l" defTabSz="753570" rtl="0" fontAlgn="base">
        <a:spcBef>
          <a:spcPct val="0"/>
        </a:spcBef>
        <a:spcAft>
          <a:spcPct val="0"/>
        </a:spcAft>
        <a:defRPr sz="1462" b="1">
          <a:solidFill>
            <a:schemeClr val="tx2"/>
          </a:solidFill>
          <a:latin typeface="Arial" pitchFamily="34" charset="0"/>
        </a:defRPr>
      </a:lvl9pPr>
    </p:titleStyle>
    <p:bodyStyle>
      <a:lvl1pPr marL="288603" indent="-288603" algn="l" defTabSz="753570" rtl="0" eaLnBrk="0" fontAlgn="base" hangingPunct="0">
        <a:spcBef>
          <a:spcPct val="0"/>
        </a:spcBef>
        <a:spcAft>
          <a:spcPct val="0"/>
        </a:spcAft>
        <a:buClr>
          <a:schemeClr val="tx2"/>
        </a:buClr>
        <a:defRPr sz="1350">
          <a:solidFill>
            <a:schemeClr val="tx1"/>
          </a:solidFill>
          <a:latin typeface="+mn-lt"/>
          <a:ea typeface="+mn-ea"/>
          <a:cs typeface="+mn-cs"/>
        </a:defRPr>
      </a:lvl1pPr>
      <a:lvl2pPr marL="163006" indent="-161670" algn="l" defTabSz="753570" rtl="0" eaLnBrk="0" fontAlgn="base" hangingPunct="0">
        <a:spcBef>
          <a:spcPct val="0"/>
        </a:spcBef>
        <a:spcAft>
          <a:spcPct val="0"/>
        </a:spcAft>
        <a:buClr>
          <a:schemeClr val="tx2"/>
        </a:buClr>
        <a:buSzPct val="125000"/>
        <a:buFont typeface="Arial" charset="0"/>
        <a:buChar char="▪"/>
        <a:defRPr sz="1350">
          <a:solidFill>
            <a:schemeClr val="tx1"/>
          </a:solidFill>
          <a:latin typeface="+mn-lt"/>
        </a:defRPr>
      </a:lvl2pPr>
      <a:lvl3pPr marL="384801" indent="-220459" algn="l" defTabSz="753570" rtl="0" eaLnBrk="0" fontAlgn="base" hangingPunct="0">
        <a:spcBef>
          <a:spcPct val="0"/>
        </a:spcBef>
        <a:spcAft>
          <a:spcPct val="0"/>
        </a:spcAft>
        <a:buClr>
          <a:schemeClr val="tx2"/>
        </a:buClr>
        <a:buSzPct val="120000"/>
        <a:buFont typeface="Arial" charset="0"/>
        <a:buChar char="–"/>
        <a:defRPr sz="1350">
          <a:solidFill>
            <a:schemeClr val="tx1"/>
          </a:solidFill>
          <a:latin typeface="+mn-lt"/>
        </a:defRPr>
      </a:lvl3pPr>
      <a:lvl4pPr marL="517073" indent="-130942" algn="l" defTabSz="753570" rtl="0" eaLnBrk="0" fontAlgn="base" hangingPunct="0">
        <a:spcBef>
          <a:spcPct val="0"/>
        </a:spcBef>
        <a:spcAft>
          <a:spcPct val="0"/>
        </a:spcAft>
        <a:buClr>
          <a:schemeClr val="tx2"/>
        </a:buClr>
        <a:buSzPct val="120000"/>
        <a:buFont typeface="Arial" charset="0"/>
        <a:buChar char="▫"/>
        <a:defRPr sz="1350">
          <a:solidFill>
            <a:schemeClr val="tx1"/>
          </a:solidFill>
          <a:latin typeface="+mn-lt"/>
        </a:defRPr>
      </a:lvl4pPr>
      <a:lvl5pPr marL="627976" indent="-109564" algn="l" defTabSz="753570" rtl="0" eaLnBrk="0" fontAlgn="base" hangingPunct="0">
        <a:spcBef>
          <a:spcPct val="0"/>
        </a:spcBef>
        <a:spcAft>
          <a:spcPct val="0"/>
        </a:spcAft>
        <a:buClr>
          <a:schemeClr val="tx2"/>
        </a:buClr>
        <a:buSzPct val="89000"/>
        <a:buFont typeface="Arial" charset="0"/>
        <a:buChar char="-"/>
        <a:defRPr sz="1350">
          <a:solidFill>
            <a:schemeClr val="tx1"/>
          </a:solidFill>
          <a:latin typeface="+mn-lt"/>
        </a:defRPr>
      </a:lvl5pPr>
      <a:lvl6pPr marL="1012777" indent="-109564" algn="l" defTabSz="753570" rtl="0" fontAlgn="base">
        <a:spcBef>
          <a:spcPct val="0"/>
        </a:spcBef>
        <a:spcAft>
          <a:spcPct val="0"/>
        </a:spcAft>
        <a:buClr>
          <a:schemeClr val="tx2"/>
        </a:buClr>
        <a:buSzPct val="89000"/>
        <a:buFont typeface="Arial" pitchFamily="34" charset="0"/>
        <a:buChar char="-"/>
        <a:defRPr sz="1350">
          <a:solidFill>
            <a:schemeClr val="tx1"/>
          </a:solidFill>
          <a:latin typeface="+mn-lt"/>
        </a:defRPr>
      </a:lvl6pPr>
      <a:lvl7pPr marL="1397580" indent="-109564" algn="l" defTabSz="753570" rtl="0" fontAlgn="base">
        <a:spcBef>
          <a:spcPct val="0"/>
        </a:spcBef>
        <a:spcAft>
          <a:spcPct val="0"/>
        </a:spcAft>
        <a:buClr>
          <a:schemeClr val="tx2"/>
        </a:buClr>
        <a:buSzPct val="89000"/>
        <a:buFont typeface="Arial" pitchFamily="34" charset="0"/>
        <a:buChar char="-"/>
        <a:defRPr sz="1350">
          <a:solidFill>
            <a:schemeClr val="tx1"/>
          </a:solidFill>
          <a:latin typeface="+mn-lt"/>
        </a:defRPr>
      </a:lvl7pPr>
      <a:lvl8pPr marL="1782382" indent="-109564" algn="l" defTabSz="753570" rtl="0" fontAlgn="base">
        <a:spcBef>
          <a:spcPct val="0"/>
        </a:spcBef>
        <a:spcAft>
          <a:spcPct val="0"/>
        </a:spcAft>
        <a:buClr>
          <a:schemeClr val="tx2"/>
        </a:buClr>
        <a:buSzPct val="89000"/>
        <a:buFont typeface="Arial" pitchFamily="34" charset="0"/>
        <a:buChar char="-"/>
        <a:defRPr sz="1350">
          <a:solidFill>
            <a:schemeClr val="tx1"/>
          </a:solidFill>
          <a:latin typeface="+mn-lt"/>
        </a:defRPr>
      </a:lvl8pPr>
      <a:lvl9pPr marL="2167184" indent="-109564" algn="l" defTabSz="753570" rtl="0" fontAlgn="base">
        <a:spcBef>
          <a:spcPct val="0"/>
        </a:spcBef>
        <a:spcAft>
          <a:spcPct val="0"/>
        </a:spcAft>
        <a:buClr>
          <a:schemeClr val="tx2"/>
        </a:buClr>
        <a:buSzPct val="89000"/>
        <a:buFont typeface="Arial" pitchFamily="34" charset="0"/>
        <a:buChar char="-"/>
        <a:defRPr sz="1350">
          <a:solidFill>
            <a:schemeClr val="tx1"/>
          </a:solidFill>
          <a:latin typeface="+mn-lt"/>
        </a:defRPr>
      </a:lvl9pPr>
    </p:bodyStyle>
    <p:otherStyle>
      <a:defPPr>
        <a:defRPr lang="ru-RU"/>
      </a:defPPr>
      <a:lvl1pPr marL="0" algn="l" defTabSz="769602" rtl="0" eaLnBrk="1" latinLnBrk="0" hangingPunct="1">
        <a:defRPr sz="1575" kern="1200">
          <a:solidFill>
            <a:schemeClr val="tx1"/>
          </a:solidFill>
          <a:latin typeface="+mn-lt"/>
          <a:ea typeface="+mn-ea"/>
          <a:cs typeface="+mn-cs"/>
        </a:defRPr>
      </a:lvl1pPr>
      <a:lvl2pPr marL="384801" algn="l" defTabSz="769602" rtl="0" eaLnBrk="1" latinLnBrk="0" hangingPunct="1">
        <a:defRPr sz="1575" kern="1200">
          <a:solidFill>
            <a:schemeClr val="tx1"/>
          </a:solidFill>
          <a:latin typeface="+mn-lt"/>
          <a:ea typeface="+mn-ea"/>
          <a:cs typeface="+mn-cs"/>
        </a:defRPr>
      </a:lvl2pPr>
      <a:lvl3pPr marL="769602" algn="l" defTabSz="769602" rtl="0" eaLnBrk="1" latinLnBrk="0" hangingPunct="1">
        <a:defRPr sz="1575" kern="1200">
          <a:solidFill>
            <a:schemeClr val="tx1"/>
          </a:solidFill>
          <a:latin typeface="+mn-lt"/>
          <a:ea typeface="+mn-ea"/>
          <a:cs typeface="+mn-cs"/>
        </a:defRPr>
      </a:lvl3pPr>
      <a:lvl4pPr marL="1154406" algn="l" defTabSz="769602" rtl="0" eaLnBrk="1" latinLnBrk="0" hangingPunct="1">
        <a:defRPr sz="1575" kern="1200">
          <a:solidFill>
            <a:schemeClr val="tx1"/>
          </a:solidFill>
          <a:latin typeface="+mn-lt"/>
          <a:ea typeface="+mn-ea"/>
          <a:cs typeface="+mn-cs"/>
        </a:defRPr>
      </a:lvl4pPr>
      <a:lvl5pPr marL="1539209" algn="l" defTabSz="769602" rtl="0" eaLnBrk="1" latinLnBrk="0" hangingPunct="1">
        <a:defRPr sz="1575" kern="1200">
          <a:solidFill>
            <a:schemeClr val="tx1"/>
          </a:solidFill>
          <a:latin typeface="+mn-lt"/>
          <a:ea typeface="+mn-ea"/>
          <a:cs typeface="+mn-cs"/>
        </a:defRPr>
      </a:lvl5pPr>
      <a:lvl6pPr marL="1924012" algn="l" defTabSz="769602" rtl="0" eaLnBrk="1" latinLnBrk="0" hangingPunct="1">
        <a:defRPr sz="1575" kern="1200">
          <a:solidFill>
            <a:schemeClr val="tx1"/>
          </a:solidFill>
          <a:latin typeface="+mn-lt"/>
          <a:ea typeface="+mn-ea"/>
          <a:cs typeface="+mn-cs"/>
        </a:defRPr>
      </a:lvl6pPr>
      <a:lvl7pPr marL="2308813" algn="l" defTabSz="769602" rtl="0" eaLnBrk="1" latinLnBrk="0" hangingPunct="1">
        <a:defRPr sz="1575" kern="1200">
          <a:solidFill>
            <a:schemeClr val="tx1"/>
          </a:solidFill>
          <a:latin typeface="+mn-lt"/>
          <a:ea typeface="+mn-ea"/>
          <a:cs typeface="+mn-cs"/>
        </a:defRPr>
      </a:lvl7pPr>
      <a:lvl8pPr marL="2693614" algn="l" defTabSz="769602" rtl="0" eaLnBrk="1" latinLnBrk="0" hangingPunct="1">
        <a:defRPr sz="1575" kern="1200">
          <a:solidFill>
            <a:schemeClr val="tx1"/>
          </a:solidFill>
          <a:latin typeface="+mn-lt"/>
          <a:ea typeface="+mn-ea"/>
          <a:cs typeface="+mn-cs"/>
        </a:defRPr>
      </a:lvl8pPr>
      <a:lvl9pPr marL="3078415" algn="l" defTabSz="769602" rtl="0" eaLnBrk="1" latinLnBrk="0" hangingPunct="1">
        <a:defRPr sz="1575"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778276" name="Object 36"/>
          <p:cNvGraphicFramePr>
            <a:graphicFrameLocks noChangeAspect="1"/>
          </p:cNvGraphicFramePr>
          <p:nvPr>
            <p:custDataLst>
              <p:tags r:id="rId21"/>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863709" name="think-cell Slide" r:id="rId32" imgW="360" imgH="360" progId="TCLayout.ActiveDocument.1">
                  <p:embed/>
                </p:oleObj>
              </mc:Choice>
              <mc:Fallback>
                <p:oleObj name="think-cell Slide" r:id="rId32" imgW="360" imgH="360" progId="TCLayout.ActiveDocument.1">
                  <p:embed/>
                  <p:pic>
                    <p:nvPicPr>
                      <p:cNvPr id="778276" name="Object 36"/>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78279" name="McK 2. Slide Title"/>
          <p:cNvSpPr>
            <a:spLocks noGrp="1" noChangeArrowheads="1"/>
          </p:cNvSpPr>
          <p:nvPr>
            <p:ph type="title"/>
            <p:custDataLst>
              <p:tags r:id="rId22"/>
            </p:custDataLst>
          </p:nvPr>
        </p:nvSpPr>
        <p:spPr bwMode="auto">
          <a:xfrm>
            <a:off x="794461" y="563150"/>
            <a:ext cx="8649184" cy="225003"/>
          </a:xfrm>
          <a:prstGeom prst="rect">
            <a:avLst/>
          </a:prstGeom>
          <a:noFill/>
          <a:ln w="9525">
            <a:noFill/>
            <a:miter lim="800000"/>
            <a:headEnd/>
            <a:tailEnd/>
          </a:ln>
        </p:spPr>
        <p:txBody>
          <a:bodyPr vert="horz" wrap="square" lIns="0" tIns="0" rIns="0" bIns="0" numCol="1" anchor="b" anchorCtr="0" compatLnSpc="1">
            <a:prstTxWarp prst="textNoShape">
              <a:avLst/>
            </a:prstTxWarp>
            <a:spAutoFit/>
          </a:bodyPr>
          <a:lstStyle/>
          <a:p>
            <a:pPr lvl="0"/>
            <a:r>
              <a:rPr lang="ru-RU" altLang="zh-CN" dirty="0" err="1"/>
              <a:t>Click</a:t>
            </a:r>
            <a:r>
              <a:rPr lang="ru-RU" altLang="zh-CN" dirty="0"/>
              <a:t> </a:t>
            </a:r>
            <a:r>
              <a:rPr lang="ru-RU" altLang="zh-CN" dirty="0" err="1"/>
              <a:t>to</a:t>
            </a:r>
            <a:r>
              <a:rPr lang="ru-RU" altLang="zh-CN" dirty="0"/>
              <a:t> </a:t>
            </a:r>
            <a:r>
              <a:rPr lang="ru-RU" altLang="zh-CN" dirty="0" err="1"/>
              <a:t>edit</a:t>
            </a:r>
            <a:r>
              <a:rPr lang="ru-RU" altLang="zh-CN" dirty="0"/>
              <a:t> </a:t>
            </a:r>
            <a:r>
              <a:rPr lang="ru-RU" altLang="zh-CN" dirty="0" err="1"/>
              <a:t>Master</a:t>
            </a:r>
            <a:r>
              <a:rPr lang="ru-RU" altLang="zh-CN" dirty="0"/>
              <a:t> </a:t>
            </a:r>
            <a:r>
              <a:rPr lang="ru-RU" altLang="zh-CN" dirty="0" err="1"/>
              <a:t>title</a:t>
            </a:r>
            <a:r>
              <a:rPr lang="ru-RU" altLang="zh-CN" dirty="0"/>
              <a:t> </a:t>
            </a:r>
            <a:r>
              <a:rPr lang="ru-RU" altLang="zh-CN" dirty="0" err="1"/>
              <a:t>style</a:t>
            </a:r>
            <a:endParaRPr lang="ru-RU" altLang="zh-CN" dirty="0"/>
          </a:p>
        </p:txBody>
      </p:sp>
      <p:sp>
        <p:nvSpPr>
          <p:cNvPr id="1032" name="McK 3. Unit of measure" hidden="1"/>
          <p:cNvSpPr txBox="1">
            <a:spLocks noChangeArrowheads="1"/>
          </p:cNvSpPr>
          <p:nvPr>
            <p:custDataLst>
              <p:tags r:id="rId23"/>
            </p:custDataLst>
          </p:nvPr>
        </p:nvSpPr>
        <p:spPr bwMode="auto">
          <a:xfrm>
            <a:off x="187510" y="912401"/>
            <a:ext cx="4361956" cy="190373"/>
          </a:xfrm>
          <a:prstGeom prst="rect">
            <a:avLst/>
          </a:prstGeom>
          <a:noFill/>
          <a:ln>
            <a:noFill/>
          </a:ln>
          <a:effectLst/>
          <a:extLst/>
        </p:spPr>
        <p:txBody>
          <a:bodyPr lIns="0" tIns="0" rIns="0" bIns="0">
            <a:spAutoFit/>
          </a:bodyPr>
          <a:lstStyle>
            <a:lvl1pPr defTabSz="895350">
              <a:defRPr sz="2400">
                <a:solidFill>
                  <a:schemeClr val="tx1"/>
                </a:solidFill>
                <a:latin typeface="Arial" pitchFamily="34" charset="0"/>
              </a:defRPr>
            </a:lvl1pPr>
            <a:lvl2pPr marL="447675" defTabSz="895350">
              <a:defRPr sz="2400">
                <a:solidFill>
                  <a:schemeClr val="tx1"/>
                </a:solidFill>
                <a:latin typeface="Arial" pitchFamily="34" charset="0"/>
              </a:defRPr>
            </a:lvl2pPr>
            <a:lvl3pPr marL="895350" defTabSz="895350">
              <a:defRPr sz="2400">
                <a:solidFill>
                  <a:schemeClr val="tx1"/>
                </a:solidFill>
                <a:latin typeface="Arial" pitchFamily="34" charset="0"/>
              </a:defRPr>
            </a:lvl3pPr>
            <a:lvl4pPr marL="1344613"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a:defRPr/>
            </a:pPr>
            <a:r>
              <a:rPr lang="ru-RU" sz="1237">
                <a:solidFill>
                  <a:srgbClr val="808080"/>
                </a:solidFill>
                <a:cs typeface="+mn-cs"/>
              </a:rPr>
              <a:t>Unit of measure</a:t>
            </a:r>
          </a:p>
        </p:txBody>
      </p:sp>
      <p:grpSp>
        <p:nvGrpSpPr>
          <p:cNvPr id="778281" name="McK Slide Elements" hidden="1"/>
          <p:cNvGrpSpPr>
            <a:grpSpLocks/>
          </p:cNvGrpSpPr>
          <p:nvPr/>
        </p:nvGrpSpPr>
        <p:grpSpPr bwMode="auto">
          <a:xfrm>
            <a:off x="142066" y="6870546"/>
            <a:ext cx="10199365" cy="524932"/>
            <a:chOff x="75" y="3848"/>
            <a:chExt cx="5385" cy="294"/>
          </a:xfrm>
        </p:grpSpPr>
        <p:sp>
          <p:nvSpPr>
            <p:cNvPr id="1151" name="McK 4. Footnote" hidden="1"/>
            <p:cNvSpPr txBox="1">
              <a:spLocks noChangeArrowheads="1"/>
            </p:cNvSpPr>
            <p:nvPr userDrawn="1"/>
          </p:nvSpPr>
          <p:spPr bwMode="auto">
            <a:xfrm>
              <a:off x="75" y="3848"/>
              <a:ext cx="5385" cy="78"/>
            </a:xfrm>
            <a:prstGeom prst="rect">
              <a:avLst/>
            </a:prstGeom>
            <a:noFill/>
            <a:ln>
              <a:noFill/>
            </a:ln>
            <a:effectLst/>
            <a:extLst/>
          </p:spPr>
          <p:txBody>
            <a:bodyPr lIns="0" tIns="0" rIns="0" bIns="0" anchor="b">
              <a:spAutoFit/>
            </a:bodyPr>
            <a:lstStyle>
              <a:lvl1pPr marL="104775" indent="-104775" defTabSz="895350">
                <a:defRPr sz="2400">
                  <a:solidFill>
                    <a:schemeClr val="tx1"/>
                  </a:solidFill>
                  <a:latin typeface="Arial" pitchFamily="34" charset="0"/>
                </a:defRPr>
              </a:lvl1pPr>
              <a:lvl2pPr marL="1031875" defTabSz="895350">
                <a:defRPr sz="2400">
                  <a:solidFill>
                    <a:schemeClr val="tx1"/>
                  </a:solidFill>
                  <a:latin typeface="Arial" pitchFamily="34" charset="0"/>
                </a:defRPr>
              </a:lvl2pPr>
              <a:lvl3pPr marL="1217613" defTabSz="895350">
                <a:defRPr sz="2400">
                  <a:solidFill>
                    <a:schemeClr val="tx1"/>
                  </a:solidFill>
                  <a:latin typeface="Arial" pitchFamily="34" charset="0"/>
                </a:defRPr>
              </a:lvl3pPr>
              <a:lvl4pPr marL="1404938"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a:defRPr/>
              </a:pPr>
              <a:r>
                <a:rPr lang="ru-RU" sz="900">
                  <a:solidFill>
                    <a:srgbClr val="000000"/>
                  </a:solidFill>
                  <a:cs typeface="+mn-cs"/>
                </a:rPr>
                <a:t>1 Сноска</a:t>
              </a:r>
            </a:p>
          </p:txBody>
        </p:sp>
        <p:sp>
          <p:nvSpPr>
            <p:cNvPr id="1154" name="McK 5. Source" hidden="1"/>
            <p:cNvSpPr>
              <a:spLocks noChangeArrowheads="1"/>
            </p:cNvSpPr>
            <p:nvPr userDrawn="1"/>
          </p:nvSpPr>
          <p:spPr bwMode="auto">
            <a:xfrm>
              <a:off x="75" y="4064"/>
              <a:ext cx="4323" cy="78"/>
            </a:xfrm>
            <a:prstGeom prst="rect">
              <a:avLst/>
            </a:prstGeom>
            <a:noFill/>
            <a:ln>
              <a:noFill/>
            </a:ln>
            <a:effectLst/>
            <a:extLst/>
          </p:spPr>
          <p:txBody>
            <a:bodyPr lIns="0" tIns="0" rIns="0" bIns="0" anchor="ctr">
              <a:spAutoFit/>
            </a:bodyPr>
            <a:lstStyle/>
            <a:p>
              <a:pPr marL="657370" indent="-657370" defTabSz="753570">
                <a:tabLst>
                  <a:tab pos="656036" algn="l"/>
                </a:tabLst>
                <a:defRPr/>
              </a:pPr>
              <a:r>
                <a:rPr lang="ru-RU" sz="900">
                  <a:solidFill>
                    <a:srgbClr val="FFFFFF"/>
                  </a:solidFill>
                  <a:latin typeface="Arial" pitchFamily="34" charset="0"/>
                  <a:cs typeface="+mn-cs"/>
                </a:rPr>
                <a:t>ИСТОЧНИК: источник</a:t>
              </a:r>
            </a:p>
          </p:txBody>
        </p:sp>
      </p:grpSp>
      <p:grpSp>
        <p:nvGrpSpPr>
          <p:cNvPr id="778282" name="ACET" hidden="1"/>
          <p:cNvGrpSpPr>
            <a:grpSpLocks/>
          </p:cNvGrpSpPr>
          <p:nvPr>
            <p:custDataLst>
              <p:tags r:id="rId24"/>
            </p:custDataLst>
          </p:nvPr>
        </p:nvGrpSpPr>
        <p:grpSpPr bwMode="auto">
          <a:xfrm>
            <a:off x="1733041" y="1892595"/>
            <a:ext cx="5087370" cy="433867"/>
            <a:chOff x="915" y="787"/>
            <a:chExt cx="2686" cy="243"/>
          </a:xfrm>
        </p:grpSpPr>
        <p:cxnSp>
          <p:nvCxnSpPr>
            <p:cNvPr id="778291" name="AutoShape 249" hidden="1"/>
            <p:cNvCxnSpPr>
              <a:cxnSpLocks noChangeShapeType="1"/>
              <a:stCxn id="1274" idx="4"/>
              <a:endCxn id="1274" idx="6"/>
            </p:cNvCxnSpPr>
            <p:nvPr/>
          </p:nvCxnSpPr>
          <p:spPr bwMode="auto">
            <a:xfrm>
              <a:off x="915" y="1030"/>
              <a:ext cx="2686" cy="0"/>
            </a:xfrm>
            <a:prstGeom prst="straightConnector1">
              <a:avLst/>
            </a:prstGeom>
            <a:noFill/>
            <a:ln w="9525">
              <a:solidFill>
                <a:schemeClr val="tx1"/>
              </a:solidFill>
              <a:round/>
              <a:headEnd/>
              <a:tailEnd/>
            </a:ln>
          </p:spPr>
        </p:cxnSp>
        <p:sp>
          <p:nvSpPr>
            <p:cNvPr id="1274" name="AutoShape 250" hidden="1"/>
            <p:cNvSpPr>
              <a:spLocks noChangeArrowheads="1"/>
            </p:cNvSpPr>
            <p:nvPr/>
          </p:nvSpPr>
          <p:spPr bwMode="auto">
            <a:xfrm>
              <a:off x="915" y="787"/>
              <a:ext cx="2686" cy="243"/>
            </a:xfrm>
            <a:prstGeom prst="leftRightArrow">
              <a:avLst>
                <a:gd name="adj1" fmla="val 100000"/>
                <a:gd name="adj2" fmla="val 0"/>
              </a:avLst>
            </a:prstGeom>
            <a:noFill/>
            <a:ln>
              <a:noFill/>
            </a:ln>
            <a:effectLst/>
            <a:extLst/>
          </p:spPr>
          <p:txBody>
            <a:bodyPr lIns="0" tIns="0" rIns="0" bIns="18288" anchor="b">
              <a:spAutoFit/>
            </a:bodyPr>
            <a:lstStyle/>
            <a:p>
              <a:pPr>
                <a:defRPr/>
              </a:pPr>
              <a:r>
                <a:rPr lang="ru-RU" sz="1350" b="1">
                  <a:solidFill>
                    <a:srgbClr val="000000"/>
                  </a:solidFill>
                  <a:latin typeface="Arial" pitchFamily="34" charset="0"/>
                  <a:cs typeface="+mn-cs"/>
                </a:rPr>
                <a:t>Название документа</a:t>
              </a:r>
            </a:p>
            <a:p>
              <a:pPr>
                <a:defRPr/>
              </a:pPr>
              <a:r>
                <a:rPr lang="ru-RU" sz="1350">
                  <a:solidFill>
                    <a:srgbClr val="808080"/>
                  </a:solidFill>
                  <a:latin typeface="Arial" pitchFamily="34" charset="0"/>
                  <a:cs typeface="+mn-cs"/>
                </a:rPr>
                <a:t>Unit of measure</a:t>
              </a:r>
            </a:p>
          </p:txBody>
        </p:sp>
      </p:grpSp>
      <p:sp>
        <p:nvSpPr>
          <p:cNvPr id="1304" name="Rectangle 280"/>
          <p:cNvSpPr>
            <a:spLocks noGrp="1" noChangeArrowheads="1"/>
          </p:cNvSpPr>
          <p:nvPr>
            <p:ph type="sldNum" sz="quarter" idx="4"/>
            <p:custDataLst>
              <p:tags r:id="rId25"/>
            </p:custDataLst>
          </p:nvPr>
        </p:nvSpPr>
        <p:spPr bwMode="auto">
          <a:xfrm>
            <a:off x="10195578" y="7238292"/>
            <a:ext cx="232965" cy="171405"/>
          </a:xfrm>
          <a:prstGeom prst="rect">
            <a:avLst/>
          </a:prstGeom>
          <a:noFill/>
          <a:ln>
            <a:noFill/>
          </a:ln>
          <a:effectLst/>
          <a:extLst/>
        </p:spPr>
        <p:txBody>
          <a:bodyPr vert="horz" wrap="none" lIns="0" tIns="0" rIns="0" bIns="0" numCol="1" anchor="t" anchorCtr="0" compatLnSpc="1">
            <a:prstTxWarp prst="textNoShape">
              <a:avLst/>
            </a:prstTxWarp>
          </a:bodyPr>
          <a:lstStyle>
            <a:lvl1pPr>
              <a:defRPr sz="900">
                <a:solidFill>
                  <a:srgbClr val="FFFFFF"/>
                </a:solidFill>
                <a:latin typeface="Arial" pitchFamily="34" charset="0"/>
                <a:cs typeface="+mn-cs"/>
              </a:defRPr>
            </a:lvl1pPr>
          </a:lstStyle>
          <a:p>
            <a:pPr>
              <a:defRPr/>
            </a:pPr>
            <a:fld id="{63FFBC8F-0DFA-43F2-9823-5AD16F40ACB4}" type="slidenum">
              <a:rPr lang="ru-RU"/>
              <a:pPr>
                <a:defRPr/>
              </a:pPr>
              <a:t>‹#›</a:t>
            </a:fld>
            <a:r>
              <a:rPr lang="ru-RU"/>
              <a:t> </a:t>
            </a:r>
          </a:p>
        </p:txBody>
      </p:sp>
      <p:sp>
        <p:nvSpPr>
          <p:cNvPr id="1308" name="Working Draft" hidden="1"/>
          <p:cNvSpPr txBox="1">
            <a:spLocks noChangeArrowheads="1"/>
          </p:cNvSpPr>
          <p:nvPr>
            <p:custDataLst>
              <p:tags r:id="rId26"/>
            </p:custDataLst>
          </p:nvPr>
        </p:nvSpPr>
        <p:spPr bwMode="auto">
          <a:xfrm rot="5400000">
            <a:off x="9828619" y="3036688"/>
            <a:ext cx="1559722" cy="86499"/>
          </a:xfrm>
          <a:prstGeom prst="rect">
            <a:avLst/>
          </a:prstGeom>
          <a:noFill/>
          <a:ln>
            <a:noFill/>
          </a:ln>
          <a:effectLst/>
          <a:extLst/>
        </p:spPr>
        <p:txBody>
          <a:bodyPr wrap="none" lIns="0" tIns="0" rIns="0" bIns="0">
            <a:spAutoFit/>
          </a:bodyPr>
          <a:lstStyle/>
          <a:p>
            <a:pPr>
              <a:defRPr/>
            </a:pPr>
            <a:r>
              <a:rPr lang="en-US" sz="562">
                <a:solidFill>
                  <a:srgbClr val="000000"/>
                </a:solidFill>
                <a:latin typeface="Arial" pitchFamily="34" charset="0"/>
                <a:cs typeface="+mn-cs"/>
              </a:rPr>
              <a:t>Working Draft - Last Modified 02.09.2011 1:37:32</a:t>
            </a:r>
            <a:endParaRPr lang="en-US" sz="1350">
              <a:solidFill>
                <a:srgbClr val="000000"/>
              </a:solidFill>
              <a:latin typeface="Arial" pitchFamily="34" charset="0"/>
              <a:cs typeface="+mn-cs"/>
            </a:endParaRPr>
          </a:p>
        </p:txBody>
      </p:sp>
      <p:sp>
        <p:nvSpPr>
          <p:cNvPr id="1309" name="Printed" hidden="1"/>
          <p:cNvSpPr txBox="1">
            <a:spLocks noChangeArrowheads="1"/>
          </p:cNvSpPr>
          <p:nvPr>
            <p:custDataLst>
              <p:tags r:id="rId27"/>
            </p:custDataLst>
          </p:nvPr>
        </p:nvSpPr>
        <p:spPr bwMode="auto">
          <a:xfrm rot="5400000">
            <a:off x="10494685" y="4340976"/>
            <a:ext cx="227626" cy="86499"/>
          </a:xfrm>
          <a:prstGeom prst="rect">
            <a:avLst/>
          </a:prstGeom>
          <a:noFill/>
          <a:ln>
            <a:noFill/>
          </a:ln>
          <a:effectLst/>
          <a:extLst/>
        </p:spPr>
        <p:txBody>
          <a:bodyPr wrap="none" lIns="0" tIns="0" rIns="0" bIns="0">
            <a:spAutoFit/>
          </a:bodyPr>
          <a:lstStyle/>
          <a:p>
            <a:pPr>
              <a:defRPr/>
            </a:pPr>
            <a:r>
              <a:rPr lang="en-US" sz="562">
                <a:solidFill>
                  <a:srgbClr val="000000"/>
                </a:solidFill>
                <a:latin typeface="Arial" pitchFamily="34" charset="0"/>
                <a:cs typeface="+mn-cs"/>
              </a:rPr>
              <a:t>Printed</a:t>
            </a:r>
            <a:endParaRPr lang="en-US" sz="1350">
              <a:solidFill>
                <a:srgbClr val="000000"/>
              </a:solidFill>
              <a:latin typeface="Arial" pitchFamily="34" charset="0"/>
              <a:cs typeface="+mn-cs"/>
            </a:endParaRPr>
          </a:p>
        </p:txBody>
      </p:sp>
      <p:sp>
        <p:nvSpPr>
          <p:cNvPr id="778286" name="Rectangle 286"/>
          <p:cNvSpPr>
            <a:spLocks noGrp="1" noChangeArrowheads="1"/>
          </p:cNvSpPr>
          <p:nvPr>
            <p:ph type="body" idx="1"/>
            <p:custDataLst>
              <p:tags r:id="rId28"/>
            </p:custDataLst>
          </p:nvPr>
        </p:nvSpPr>
        <p:spPr bwMode="auto">
          <a:xfrm>
            <a:off x="1733048" y="2381818"/>
            <a:ext cx="5132828" cy="137481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ru-RU"/>
              <a:t>Click to edit Master text styles</a:t>
            </a:r>
          </a:p>
          <a:p>
            <a:pPr lvl="1"/>
            <a:r>
              <a:rPr lang="ru-RU"/>
              <a:t>Second level</a:t>
            </a:r>
          </a:p>
          <a:p>
            <a:pPr lvl="2"/>
            <a:r>
              <a:rPr lang="ru-RU"/>
              <a:t>Third level</a:t>
            </a:r>
          </a:p>
          <a:p>
            <a:pPr lvl="3"/>
            <a:r>
              <a:rPr lang="ru-RU"/>
              <a:t>Fourth level</a:t>
            </a:r>
          </a:p>
          <a:p>
            <a:pPr lvl="4"/>
            <a:r>
              <a:rPr lang="ru-RU"/>
              <a:t>Fifth level</a:t>
            </a:r>
          </a:p>
        </p:txBody>
      </p:sp>
      <p:sp>
        <p:nvSpPr>
          <p:cNvPr id="1318" name="doc id"/>
          <p:cNvSpPr>
            <a:spLocks noChangeArrowheads="1"/>
          </p:cNvSpPr>
          <p:nvPr>
            <p:custDataLst>
              <p:tags r:id="rId29"/>
            </p:custDataLst>
          </p:nvPr>
        </p:nvSpPr>
        <p:spPr bwMode="auto">
          <a:xfrm>
            <a:off x="9642529" y="41069"/>
            <a:ext cx="784129" cy="137481"/>
          </a:xfrm>
          <a:prstGeom prst="rect">
            <a:avLst/>
          </a:prstGeom>
          <a:noFill/>
          <a:ln>
            <a:noFill/>
          </a:ln>
          <a:effectLst/>
          <a:extLst/>
        </p:spPr>
        <p:txBody>
          <a:bodyPr wrap="none" lIns="0" tIns="0" rIns="0" bIns="0"/>
          <a:lstStyle/>
          <a:p>
            <a:pPr algn="r" defTabSz="753570">
              <a:defRPr/>
            </a:pPr>
            <a:endParaRPr lang="ru-RU" sz="675">
              <a:solidFill>
                <a:srgbClr val="000000"/>
              </a:solidFill>
              <a:latin typeface="Arial" pitchFamily="34" charset="0"/>
              <a:cs typeface="+mn-cs"/>
            </a:endParaRPr>
          </a:p>
        </p:txBody>
      </p:sp>
      <p:sp>
        <p:nvSpPr>
          <p:cNvPr id="1076" name="McK 1. On-page tracker" hidden="1"/>
          <p:cNvSpPr>
            <a:spLocks noChangeArrowheads="1"/>
          </p:cNvSpPr>
          <p:nvPr>
            <p:custDataLst>
              <p:tags r:id="rId30"/>
            </p:custDataLst>
          </p:nvPr>
        </p:nvSpPr>
        <p:spPr bwMode="auto">
          <a:xfrm>
            <a:off x="187538" y="26808"/>
            <a:ext cx="617157" cy="155748"/>
          </a:xfrm>
          <a:prstGeom prst="rect">
            <a:avLst/>
          </a:prstGeom>
          <a:noFill/>
          <a:ln>
            <a:noFill/>
          </a:ln>
          <a:effectLst/>
          <a:extLst/>
        </p:spPr>
        <p:txBody>
          <a:bodyPr wrap="none" lIns="0" tIns="0" rIns="0" bIns="0">
            <a:spAutoFit/>
          </a:bodyPr>
          <a:lstStyle/>
          <a:p>
            <a:pPr>
              <a:defRPr/>
            </a:pPr>
            <a:r>
              <a:rPr lang="ru-RU" sz="1012">
                <a:solidFill>
                  <a:srgbClr val="808080"/>
                </a:solidFill>
                <a:latin typeface="Arial" pitchFamily="34" charset="0"/>
                <a:cs typeface="+mn-cs"/>
              </a:rPr>
              <a:t>TRACKER</a:t>
            </a:r>
          </a:p>
        </p:txBody>
      </p:sp>
      <p:sp>
        <p:nvSpPr>
          <p:cNvPr id="2027526" name="Line 6"/>
          <p:cNvSpPr>
            <a:spLocks noChangeShapeType="1"/>
          </p:cNvSpPr>
          <p:nvPr>
            <p:custDataLst>
              <p:tags r:id="rId31"/>
            </p:custDataLst>
          </p:nvPr>
        </p:nvSpPr>
        <p:spPr bwMode="auto">
          <a:xfrm>
            <a:off x="89100" y="803461"/>
            <a:ext cx="10502479" cy="0"/>
          </a:xfrm>
          <a:prstGeom prst="line">
            <a:avLst/>
          </a:prstGeom>
          <a:noFill/>
          <a:ln w="34925">
            <a:solidFill>
              <a:srgbClr val="A50021"/>
            </a:solidFill>
            <a:round/>
            <a:headEnd/>
            <a:tailEnd/>
          </a:ln>
          <a:extLst/>
        </p:spPr>
        <p:txBody>
          <a:bodyPr lIns="102623" tIns="51314" rIns="102623" bIns="51314"/>
          <a:lstStyle/>
          <a:p>
            <a:pPr>
              <a:defRPr/>
            </a:pPr>
            <a:endParaRPr lang="ru-RU" sz="1350">
              <a:solidFill>
                <a:srgbClr val="000000"/>
              </a:solidFill>
              <a:latin typeface="Arial" pitchFamily="34" charset="0"/>
              <a:cs typeface="+mn-cs"/>
            </a:endParaRPr>
          </a:p>
        </p:txBody>
      </p:sp>
      <p:pic>
        <p:nvPicPr>
          <p:cNvPr id="22" name="Рисунок 21"/>
          <p:cNvPicPr>
            <a:picLocks noChangeAspect="1"/>
          </p:cNvPicPr>
          <p:nvPr/>
        </p:nvPicPr>
        <p:blipFill>
          <a:blip r:embed="rId34" cstate="print">
            <a:extLst>
              <a:ext uri="{BEBA8EAE-BF5A-486C-A8C5-ECC9F3942E4B}">
                <a14:imgProps xmlns:a14="http://schemas.microsoft.com/office/drawing/2010/main">
                  <a14:imgLayer r:embed="rId35">
                    <a14:imgEffect>
                      <a14:colorTemperature colorTemp="4700"/>
                    </a14:imgEffect>
                    <a14:imgEffect>
                      <a14:saturation sat="200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0" y="7066197"/>
            <a:ext cx="10691813" cy="493478"/>
          </a:xfrm>
          <a:prstGeom prst="rect">
            <a:avLst/>
          </a:prstGeom>
        </p:spPr>
      </p:pic>
      <p:pic>
        <p:nvPicPr>
          <p:cNvPr id="3" name="Рисунок 2"/>
          <p:cNvPicPr>
            <a:picLocks noChangeAspect="1"/>
          </p:cNvPicPr>
          <p:nvPr/>
        </p:nvPicPr>
        <p:blipFill>
          <a:blip r:embed="rId36" cstate="print">
            <a:biLevel thresh="25000"/>
            <a:extLst>
              <a:ext uri="{BEBA8EAE-BF5A-486C-A8C5-ECC9F3942E4B}">
                <a14:imgProps xmlns:a14="http://schemas.microsoft.com/office/drawing/2010/main">
                  <a14:imgLayer r:embed="rId37">
                    <a14:imgEffect>
                      <a14:colorTemperature colorTemp="112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89430" y="7118217"/>
            <a:ext cx="445423" cy="389438"/>
          </a:xfrm>
          <a:prstGeom prst="rect">
            <a:avLst/>
          </a:prstGeom>
        </p:spPr>
      </p:pic>
    </p:spTree>
    <p:extLst>
      <p:ext uri="{BB962C8B-B14F-4D97-AF65-F5344CB8AC3E}">
        <p14:creationId xmlns:p14="http://schemas.microsoft.com/office/powerpoint/2010/main" val="415620955"/>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 id="2147483861" r:id="rId12"/>
    <p:sldLayoutId id="2147483862" r:id="rId13"/>
    <p:sldLayoutId id="2147483863" r:id="rId14"/>
    <p:sldLayoutId id="2147483864" r:id="rId15"/>
    <p:sldLayoutId id="2147483865" r:id="rId16"/>
    <p:sldLayoutId id="2147483866" r:id="rId17"/>
    <p:sldLayoutId id="2147483867" r:id="rId18"/>
  </p:sldLayoutIdLst>
  <p:hf hdr="0" ftr="0" dt="0"/>
  <p:txStyles>
    <p:titleStyle>
      <a:lvl1pPr algn="l" defTabSz="753570" rtl="0" eaLnBrk="0" fontAlgn="base" hangingPunct="0">
        <a:spcBef>
          <a:spcPct val="0"/>
        </a:spcBef>
        <a:spcAft>
          <a:spcPct val="0"/>
        </a:spcAft>
        <a:defRPr sz="1462" b="1">
          <a:solidFill>
            <a:schemeClr val="tx2"/>
          </a:solidFill>
          <a:latin typeface="+mj-lt"/>
          <a:ea typeface="+mj-ea"/>
          <a:cs typeface="+mj-cs"/>
        </a:defRPr>
      </a:lvl1pPr>
      <a:lvl2pPr algn="l" defTabSz="753570" rtl="0" eaLnBrk="0" fontAlgn="base" hangingPunct="0">
        <a:spcBef>
          <a:spcPct val="0"/>
        </a:spcBef>
        <a:spcAft>
          <a:spcPct val="0"/>
        </a:spcAft>
        <a:defRPr sz="1462" b="1">
          <a:solidFill>
            <a:schemeClr val="tx2"/>
          </a:solidFill>
          <a:latin typeface="Arial" pitchFamily="34" charset="0"/>
        </a:defRPr>
      </a:lvl2pPr>
      <a:lvl3pPr algn="l" defTabSz="753570" rtl="0" eaLnBrk="0" fontAlgn="base" hangingPunct="0">
        <a:spcBef>
          <a:spcPct val="0"/>
        </a:spcBef>
        <a:spcAft>
          <a:spcPct val="0"/>
        </a:spcAft>
        <a:defRPr sz="1462" b="1">
          <a:solidFill>
            <a:schemeClr val="tx2"/>
          </a:solidFill>
          <a:latin typeface="Arial" pitchFamily="34" charset="0"/>
        </a:defRPr>
      </a:lvl3pPr>
      <a:lvl4pPr algn="l" defTabSz="753570" rtl="0" eaLnBrk="0" fontAlgn="base" hangingPunct="0">
        <a:spcBef>
          <a:spcPct val="0"/>
        </a:spcBef>
        <a:spcAft>
          <a:spcPct val="0"/>
        </a:spcAft>
        <a:defRPr sz="1462" b="1">
          <a:solidFill>
            <a:schemeClr val="tx2"/>
          </a:solidFill>
          <a:latin typeface="Arial" pitchFamily="34" charset="0"/>
        </a:defRPr>
      </a:lvl4pPr>
      <a:lvl5pPr algn="l" defTabSz="753570" rtl="0" eaLnBrk="0" fontAlgn="base" hangingPunct="0">
        <a:spcBef>
          <a:spcPct val="0"/>
        </a:spcBef>
        <a:spcAft>
          <a:spcPct val="0"/>
        </a:spcAft>
        <a:defRPr sz="1462" b="1">
          <a:solidFill>
            <a:schemeClr val="tx2"/>
          </a:solidFill>
          <a:latin typeface="Arial" pitchFamily="34" charset="0"/>
        </a:defRPr>
      </a:lvl5pPr>
      <a:lvl6pPr marL="384801" algn="l" defTabSz="753570" rtl="0" fontAlgn="base">
        <a:spcBef>
          <a:spcPct val="0"/>
        </a:spcBef>
        <a:spcAft>
          <a:spcPct val="0"/>
        </a:spcAft>
        <a:defRPr sz="1462" b="1">
          <a:solidFill>
            <a:schemeClr val="tx2"/>
          </a:solidFill>
          <a:latin typeface="Arial" pitchFamily="34" charset="0"/>
        </a:defRPr>
      </a:lvl6pPr>
      <a:lvl7pPr marL="769602" algn="l" defTabSz="753570" rtl="0" fontAlgn="base">
        <a:spcBef>
          <a:spcPct val="0"/>
        </a:spcBef>
        <a:spcAft>
          <a:spcPct val="0"/>
        </a:spcAft>
        <a:defRPr sz="1462" b="1">
          <a:solidFill>
            <a:schemeClr val="tx2"/>
          </a:solidFill>
          <a:latin typeface="Arial" pitchFamily="34" charset="0"/>
        </a:defRPr>
      </a:lvl7pPr>
      <a:lvl8pPr marL="1154406" algn="l" defTabSz="753570" rtl="0" fontAlgn="base">
        <a:spcBef>
          <a:spcPct val="0"/>
        </a:spcBef>
        <a:spcAft>
          <a:spcPct val="0"/>
        </a:spcAft>
        <a:defRPr sz="1462" b="1">
          <a:solidFill>
            <a:schemeClr val="tx2"/>
          </a:solidFill>
          <a:latin typeface="Arial" pitchFamily="34" charset="0"/>
        </a:defRPr>
      </a:lvl8pPr>
      <a:lvl9pPr marL="1539209" algn="l" defTabSz="753570" rtl="0" fontAlgn="base">
        <a:spcBef>
          <a:spcPct val="0"/>
        </a:spcBef>
        <a:spcAft>
          <a:spcPct val="0"/>
        </a:spcAft>
        <a:defRPr sz="1462" b="1">
          <a:solidFill>
            <a:schemeClr val="tx2"/>
          </a:solidFill>
          <a:latin typeface="Arial" pitchFamily="34" charset="0"/>
        </a:defRPr>
      </a:lvl9pPr>
    </p:titleStyle>
    <p:bodyStyle>
      <a:lvl1pPr marL="288603" indent="-288603" algn="l" defTabSz="753570" rtl="0" eaLnBrk="0" fontAlgn="base" hangingPunct="0">
        <a:spcBef>
          <a:spcPct val="0"/>
        </a:spcBef>
        <a:spcAft>
          <a:spcPct val="0"/>
        </a:spcAft>
        <a:buClr>
          <a:schemeClr val="tx2"/>
        </a:buClr>
        <a:defRPr sz="1350">
          <a:solidFill>
            <a:schemeClr val="tx1"/>
          </a:solidFill>
          <a:latin typeface="+mn-lt"/>
          <a:ea typeface="+mn-ea"/>
          <a:cs typeface="+mn-cs"/>
        </a:defRPr>
      </a:lvl1pPr>
      <a:lvl2pPr marL="163006" indent="-161670" algn="l" defTabSz="753570" rtl="0" eaLnBrk="0" fontAlgn="base" hangingPunct="0">
        <a:spcBef>
          <a:spcPct val="0"/>
        </a:spcBef>
        <a:spcAft>
          <a:spcPct val="0"/>
        </a:spcAft>
        <a:buClr>
          <a:schemeClr val="tx2"/>
        </a:buClr>
        <a:buSzPct val="125000"/>
        <a:buFont typeface="Arial" charset="0"/>
        <a:buChar char="▪"/>
        <a:defRPr sz="1350">
          <a:solidFill>
            <a:schemeClr val="tx1"/>
          </a:solidFill>
          <a:latin typeface="+mn-lt"/>
        </a:defRPr>
      </a:lvl2pPr>
      <a:lvl3pPr marL="384801" indent="-220459" algn="l" defTabSz="753570" rtl="0" eaLnBrk="0" fontAlgn="base" hangingPunct="0">
        <a:spcBef>
          <a:spcPct val="0"/>
        </a:spcBef>
        <a:spcAft>
          <a:spcPct val="0"/>
        </a:spcAft>
        <a:buClr>
          <a:schemeClr val="tx2"/>
        </a:buClr>
        <a:buSzPct val="120000"/>
        <a:buFont typeface="Arial" charset="0"/>
        <a:buChar char="–"/>
        <a:defRPr sz="1350">
          <a:solidFill>
            <a:schemeClr val="tx1"/>
          </a:solidFill>
          <a:latin typeface="+mn-lt"/>
        </a:defRPr>
      </a:lvl3pPr>
      <a:lvl4pPr marL="517073" indent="-130942" algn="l" defTabSz="753570" rtl="0" eaLnBrk="0" fontAlgn="base" hangingPunct="0">
        <a:spcBef>
          <a:spcPct val="0"/>
        </a:spcBef>
        <a:spcAft>
          <a:spcPct val="0"/>
        </a:spcAft>
        <a:buClr>
          <a:schemeClr val="tx2"/>
        </a:buClr>
        <a:buSzPct val="120000"/>
        <a:buFont typeface="Arial" charset="0"/>
        <a:buChar char="▫"/>
        <a:defRPr sz="1350">
          <a:solidFill>
            <a:schemeClr val="tx1"/>
          </a:solidFill>
          <a:latin typeface="+mn-lt"/>
        </a:defRPr>
      </a:lvl4pPr>
      <a:lvl5pPr marL="627976" indent="-109564" algn="l" defTabSz="753570" rtl="0" eaLnBrk="0" fontAlgn="base" hangingPunct="0">
        <a:spcBef>
          <a:spcPct val="0"/>
        </a:spcBef>
        <a:spcAft>
          <a:spcPct val="0"/>
        </a:spcAft>
        <a:buClr>
          <a:schemeClr val="tx2"/>
        </a:buClr>
        <a:buSzPct val="89000"/>
        <a:buFont typeface="Arial" charset="0"/>
        <a:buChar char="-"/>
        <a:defRPr sz="1350">
          <a:solidFill>
            <a:schemeClr val="tx1"/>
          </a:solidFill>
          <a:latin typeface="+mn-lt"/>
        </a:defRPr>
      </a:lvl5pPr>
      <a:lvl6pPr marL="1012777" indent="-109564" algn="l" defTabSz="753570" rtl="0" fontAlgn="base">
        <a:spcBef>
          <a:spcPct val="0"/>
        </a:spcBef>
        <a:spcAft>
          <a:spcPct val="0"/>
        </a:spcAft>
        <a:buClr>
          <a:schemeClr val="tx2"/>
        </a:buClr>
        <a:buSzPct val="89000"/>
        <a:buFont typeface="Arial" pitchFamily="34" charset="0"/>
        <a:buChar char="-"/>
        <a:defRPr sz="1350">
          <a:solidFill>
            <a:schemeClr val="tx1"/>
          </a:solidFill>
          <a:latin typeface="+mn-lt"/>
        </a:defRPr>
      </a:lvl6pPr>
      <a:lvl7pPr marL="1397580" indent="-109564" algn="l" defTabSz="753570" rtl="0" fontAlgn="base">
        <a:spcBef>
          <a:spcPct val="0"/>
        </a:spcBef>
        <a:spcAft>
          <a:spcPct val="0"/>
        </a:spcAft>
        <a:buClr>
          <a:schemeClr val="tx2"/>
        </a:buClr>
        <a:buSzPct val="89000"/>
        <a:buFont typeface="Arial" pitchFamily="34" charset="0"/>
        <a:buChar char="-"/>
        <a:defRPr sz="1350">
          <a:solidFill>
            <a:schemeClr val="tx1"/>
          </a:solidFill>
          <a:latin typeface="+mn-lt"/>
        </a:defRPr>
      </a:lvl7pPr>
      <a:lvl8pPr marL="1782382" indent="-109564" algn="l" defTabSz="753570" rtl="0" fontAlgn="base">
        <a:spcBef>
          <a:spcPct val="0"/>
        </a:spcBef>
        <a:spcAft>
          <a:spcPct val="0"/>
        </a:spcAft>
        <a:buClr>
          <a:schemeClr val="tx2"/>
        </a:buClr>
        <a:buSzPct val="89000"/>
        <a:buFont typeface="Arial" pitchFamily="34" charset="0"/>
        <a:buChar char="-"/>
        <a:defRPr sz="1350">
          <a:solidFill>
            <a:schemeClr val="tx1"/>
          </a:solidFill>
          <a:latin typeface="+mn-lt"/>
        </a:defRPr>
      </a:lvl8pPr>
      <a:lvl9pPr marL="2167184" indent="-109564" algn="l" defTabSz="753570" rtl="0" fontAlgn="base">
        <a:spcBef>
          <a:spcPct val="0"/>
        </a:spcBef>
        <a:spcAft>
          <a:spcPct val="0"/>
        </a:spcAft>
        <a:buClr>
          <a:schemeClr val="tx2"/>
        </a:buClr>
        <a:buSzPct val="89000"/>
        <a:buFont typeface="Arial" pitchFamily="34" charset="0"/>
        <a:buChar char="-"/>
        <a:defRPr sz="1350">
          <a:solidFill>
            <a:schemeClr val="tx1"/>
          </a:solidFill>
          <a:latin typeface="+mn-lt"/>
        </a:defRPr>
      </a:lvl9pPr>
    </p:bodyStyle>
    <p:otherStyle>
      <a:defPPr>
        <a:defRPr lang="ru-RU"/>
      </a:defPPr>
      <a:lvl1pPr marL="0" algn="l" defTabSz="769602" rtl="0" eaLnBrk="1" latinLnBrk="0" hangingPunct="1">
        <a:defRPr sz="1575" kern="1200">
          <a:solidFill>
            <a:schemeClr val="tx1"/>
          </a:solidFill>
          <a:latin typeface="+mn-lt"/>
          <a:ea typeface="+mn-ea"/>
          <a:cs typeface="+mn-cs"/>
        </a:defRPr>
      </a:lvl1pPr>
      <a:lvl2pPr marL="384801" algn="l" defTabSz="769602" rtl="0" eaLnBrk="1" latinLnBrk="0" hangingPunct="1">
        <a:defRPr sz="1575" kern="1200">
          <a:solidFill>
            <a:schemeClr val="tx1"/>
          </a:solidFill>
          <a:latin typeface="+mn-lt"/>
          <a:ea typeface="+mn-ea"/>
          <a:cs typeface="+mn-cs"/>
        </a:defRPr>
      </a:lvl2pPr>
      <a:lvl3pPr marL="769602" algn="l" defTabSz="769602" rtl="0" eaLnBrk="1" latinLnBrk="0" hangingPunct="1">
        <a:defRPr sz="1575" kern="1200">
          <a:solidFill>
            <a:schemeClr val="tx1"/>
          </a:solidFill>
          <a:latin typeface="+mn-lt"/>
          <a:ea typeface="+mn-ea"/>
          <a:cs typeface="+mn-cs"/>
        </a:defRPr>
      </a:lvl3pPr>
      <a:lvl4pPr marL="1154406" algn="l" defTabSz="769602" rtl="0" eaLnBrk="1" latinLnBrk="0" hangingPunct="1">
        <a:defRPr sz="1575" kern="1200">
          <a:solidFill>
            <a:schemeClr val="tx1"/>
          </a:solidFill>
          <a:latin typeface="+mn-lt"/>
          <a:ea typeface="+mn-ea"/>
          <a:cs typeface="+mn-cs"/>
        </a:defRPr>
      </a:lvl4pPr>
      <a:lvl5pPr marL="1539209" algn="l" defTabSz="769602" rtl="0" eaLnBrk="1" latinLnBrk="0" hangingPunct="1">
        <a:defRPr sz="1575" kern="1200">
          <a:solidFill>
            <a:schemeClr val="tx1"/>
          </a:solidFill>
          <a:latin typeface="+mn-lt"/>
          <a:ea typeface="+mn-ea"/>
          <a:cs typeface="+mn-cs"/>
        </a:defRPr>
      </a:lvl5pPr>
      <a:lvl6pPr marL="1924012" algn="l" defTabSz="769602" rtl="0" eaLnBrk="1" latinLnBrk="0" hangingPunct="1">
        <a:defRPr sz="1575" kern="1200">
          <a:solidFill>
            <a:schemeClr val="tx1"/>
          </a:solidFill>
          <a:latin typeface="+mn-lt"/>
          <a:ea typeface="+mn-ea"/>
          <a:cs typeface="+mn-cs"/>
        </a:defRPr>
      </a:lvl6pPr>
      <a:lvl7pPr marL="2308813" algn="l" defTabSz="769602" rtl="0" eaLnBrk="1" latinLnBrk="0" hangingPunct="1">
        <a:defRPr sz="1575" kern="1200">
          <a:solidFill>
            <a:schemeClr val="tx1"/>
          </a:solidFill>
          <a:latin typeface="+mn-lt"/>
          <a:ea typeface="+mn-ea"/>
          <a:cs typeface="+mn-cs"/>
        </a:defRPr>
      </a:lvl7pPr>
      <a:lvl8pPr marL="2693614" algn="l" defTabSz="769602" rtl="0" eaLnBrk="1" latinLnBrk="0" hangingPunct="1">
        <a:defRPr sz="1575" kern="1200">
          <a:solidFill>
            <a:schemeClr val="tx1"/>
          </a:solidFill>
          <a:latin typeface="+mn-lt"/>
          <a:ea typeface="+mn-ea"/>
          <a:cs typeface="+mn-cs"/>
        </a:defRPr>
      </a:lvl8pPr>
      <a:lvl9pPr marL="3078415" algn="l" defTabSz="769602" rtl="0" eaLnBrk="1" latinLnBrk="0" hangingPunct="1">
        <a:defRPr sz="1575"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778276" name="Object 36"/>
          <p:cNvGraphicFramePr>
            <a:graphicFrameLocks noChangeAspect="1"/>
          </p:cNvGraphicFramePr>
          <p:nvPr>
            <p:custDataLst>
              <p:tags r:id="rId21"/>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873964" name="think-cell Slide" r:id="rId32" imgW="360" imgH="360" progId="TCLayout.ActiveDocument.1">
                  <p:embed/>
                </p:oleObj>
              </mc:Choice>
              <mc:Fallback>
                <p:oleObj name="think-cell Slide" r:id="rId32" imgW="360" imgH="360" progId="TCLayout.ActiveDocument.1">
                  <p:embed/>
                  <p:pic>
                    <p:nvPicPr>
                      <p:cNvPr id="778276" name="Object 36"/>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78279" name="McK 2. Slide Title"/>
          <p:cNvSpPr>
            <a:spLocks noGrp="1" noChangeArrowheads="1"/>
          </p:cNvSpPr>
          <p:nvPr>
            <p:ph type="title"/>
            <p:custDataLst>
              <p:tags r:id="rId22"/>
            </p:custDataLst>
          </p:nvPr>
        </p:nvSpPr>
        <p:spPr bwMode="auto">
          <a:xfrm>
            <a:off x="794461" y="383175"/>
            <a:ext cx="8649184" cy="225003"/>
          </a:xfrm>
          <a:prstGeom prst="rect">
            <a:avLst/>
          </a:prstGeom>
          <a:noFill/>
          <a:ln w="9525">
            <a:noFill/>
            <a:miter lim="800000"/>
            <a:headEnd/>
            <a:tailEnd/>
          </a:ln>
        </p:spPr>
        <p:txBody>
          <a:bodyPr vert="horz" wrap="square" lIns="0" tIns="0" rIns="0" bIns="0" numCol="1" anchor="b" anchorCtr="0" compatLnSpc="1">
            <a:prstTxWarp prst="textNoShape">
              <a:avLst/>
            </a:prstTxWarp>
            <a:spAutoFit/>
          </a:bodyPr>
          <a:lstStyle/>
          <a:p>
            <a:pPr lvl="0"/>
            <a:r>
              <a:rPr lang="ru-RU" altLang="zh-CN" dirty="0" err="1"/>
              <a:t>Click</a:t>
            </a:r>
            <a:r>
              <a:rPr lang="ru-RU" altLang="zh-CN" dirty="0"/>
              <a:t> </a:t>
            </a:r>
            <a:r>
              <a:rPr lang="ru-RU" altLang="zh-CN" dirty="0" err="1"/>
              <a:t>to</a:t>
            </a:r>
            <a:r>
              <a:rPr lang="ru-RU" altLang="zh-CN" dirty="0"/>
              <a:t> </a:t>
            </a:r>
            <a:r>
              <a:rPr lang="ru-RU" altLang="zh-CN" dirty="0" err="1"/>
              <a:t>edit</a:t>
            </a:r>
            <a:r>
              <a:rPr lang="ru-RU" altLang="zh-CN" dirty="0"/>
              <a:t> </a:t>
            </a:r>
            <a:r>
              <a:rPr lang="ru-RU" altLang="zh-CN" dirty="0" err="1"/>
              <a:t>Master</a:t>
            </a:r>
            <a:r>
              <a:rPr lang="ru-RU" altLang="zh-CN" dirty="0"/>
              <a:t> </a:t>
            </a:r>
            <a:r>
              <a:rPr lang="ru-RU" altLang="zh-CN" dirty="0" err="1"/>
              <a:t>title</a:t>
            </a:r>
            <a:r>
              <a:rPr lang="ru-RU" altLang="zh-CN" dirty="0"/>
              <a:t> </a:t>
            </a:r>
            <a:r>
              <a:rPr lang="ru-RU" altLang="zh-CN" dirty="0" err="1"/>
              <a:t>style</a:t>
            </a:r>
            <a:endParaRPr lang="ru-RU" altLang="zh-CN" dirty="0"/>
          </a:p>
        </p:txBody>
      </p:sp>
      <p:sp>
        <p:nvSpPr>
          <p:cNvPr id="1032" name="McK 3. Unit of measure" hidden="1"/>
          <p:cNvSpPr txBox="1">
            <a:spLocks noChangeArrowheads="1"/>
          </p:cNvSpPr>
          <p:nvPr>
            <p:custDataLst>
              <p:tags r:id="rId23"/>
            </p:custDataLst>
          </p:nvPr>
        </p:nvSpPr>
        <p:spPr bwMode="auto">
          <a:xfrm>
            <a:off x="187510" y="912401"/>
            <a:ext cx="4361956" cy="190373"/>
          </a:xfrm>
          <a:prstGeom prst="rect">
            <a:avLst/>
          </a:prstGeom>
          <a:noFill/>
          <a:ln>
            <a:noFill/>
          </a:ln>
          <a:effectLst/>
          <a:extLst/>
        </p:spPr>
        <p:txBody>
          <a:bodyPr lIns="0" tIns="0" rIns="0" bIns="0">
            <a:spAutoFit/>
          </a:bodyPr>
          <a:lstStyle>
            <a:lvl1pPr defTabSz="895350">
              <a:defRPr sz="2400">
                <a:solidFill>
                  <a:schemeClr val="tx1"/>
                </a:solidFill>
                <a:latin typeface="Arial" pitchFamily="34" charset="0"/>
              </a:defRPr>
            </a:lvl1pPr>
            <a:lvl2pPr marL="447675" defTabSz="895350">
              <a:defRPr sz="2400">
                <a:solidFill>
                  <a:schemeClr val="tx1"/>
                </a:solidFill>
                <a:latin typeface="Arial" pitchFamily="34" charset="0"/>
              </a:defRPr>
            </a:lvl2pPr>
            <a:lvl3pPr marL="895350" defTabSz="895350">
              <a:defRPr sz="2400">
                <a:solidFill>
                  <a:schemeClr val="tx1"/>
                </a:solidFill>
                <a:latin typeface="Arial" pitchFamily="34" charset="0"/>
              </a:defRPr>
            </a:lvl3pPr>
            <a:lvl4pPr marL="1344613"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a:defRPr/>
            </a:pPr>
            <a:r>
              <a:rPr lang="ru-RU" sz="1237">
                <a:solidFill>
                  <a:srgbClr val="808080"/>
                </a:solidFill>
                <a:cs typeface="+mn-cs"/>
              </a:rPr>
              <a:t>Unit of measure</a:t>
            </a:r>
          </a:p>
        </p:txBody>
      </p:sp>
      <p:grpSp>
        <p:nvGrpSpPr>
          <p:cNvPr id="778281" name="McK Slide Elements" hidden="1"/>
          <p:cNvGrpSpPr>
            <a:grpSpLocks/>
          </p:cNvGrpSpPr>
          <p:nvPr/>
        </p:nvGrpSpPr>
        <p:grpSpPr bwMode="auto">
          <a:xfrm>
            <a:off x="142066" y="6870546"/>
            <a:ext cx="10199365" cy="524932"/>
            <a:chOff x="75" y="3848"/>
            <a:chExt cx="5385" cy="294"/>
          </a:xfrm>
        </p:grpSpPr>
        <p:sp>
          <p:nvSpPr>
            <p:cNvPr id="1151" name="McK 4. Footnote" hidden="1"/>
            <p:cNvSpPr txBox="1">
              <a:spLocks noChangeArrowheads="1"/>
            </p:cNvSpPr>
            <p:nvPr userDrawn="1"/>
          </p:nvSpPr>
          <p:spPr bwMode="auto">
            <a:xfrm>
              <a:off x="75" y="3848"/>
              <a:ext cx="5385" cy="78"/>
            </a:xfrm>
            <a:prstGeom prst="rect">
              <a:avLst/>
            </a:prstGeom>
            <a:noFill/>
            <a:ln>
              <a:noFill/>
            </a:ln>
            <a:effectLst/>
            <a:extLst/>
          </p:spPr>
          <p:txBody>
            <a:bodyPr lIns="0" tIns="0" rIns="0" bIns="0" anchor="b">
              <a:spAutoFit/>
            </a:bodyPr>
            <a:lstStyle>
              <a:lvl1pPr marL="104775" indent="-104775" defTabSz="895350">
                <a:defRPr sz="2400">
                  <a:solidFill>
                    <a:schemeClr val="tx1"/>
                  </a:solidFill>
                  <a:latin typeface="Arial" pitchFamily="34" charset="0"/>
                </a:defRPr>
              </a:lvl1pPr>
              <a:lvl2pPr marL="1031875" defTabSz="895350">
                <a:defRPr sz="2400">
                  <a:solidFill>
                    <a:schemeClr val="tx1"/>
                  </a:solidFill>
                  <a:latin typeface="Arial" pitchFamily="34" charset="0"/>
                </a:defRPr>
              </a:lvl2pPr>
              <a:lvl3pPr marL="1217613" defTabSz="895350">
                <a:defRPr sz="2400">
                  <a:solidFill>
                    <a:schemeClr val="tx1"/>
                  </a:solidFill>
                  <a:latin typeface="Arial" pitchFamily="34" charset="0"/>
                </a:defRPr>
              </a:lvl3pPr>
              <a:lvl4pPr marL="1404938"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a:defRPr/>
              </a:pPr>
              <a:r>
                <a:rPr lang="ru-RU" sz="900">
                  <a:solidFill>
                    <a:srgbClr val="000000"/>
                  </a:solidFill>
                  <a:cs typeface="+mn-cs"/>
                </a:rPr>
                <a:t>1 Сноска</a:t>
              </a:r>
            </a:p>
          </p:txBody>
        </p:sp>
        <p:sp>
          <p:nvSpPr>
            <p:cNvPr id="1154" name="McK 5. Source" hidden="1"/>
            <p:cNvSpPr>
              <a:spLocks noChangeArrowheads="1"/>
            </p:cNvSpPr>
            <p:nvPr userDrawn="1"/>
          </p:nvSpPr>
          <p:spPr bwMode="auto">
            <a:xfrm>
              <a:off x="75" y="4064"/>
              <a:ext cx="4323" cy="78"/>
            </a:xfrm>
            <a:prstGeom prst="rect">
              <a:avLst/>
            </a:prstGeom>
            <a:noFill/>
            <a:ln>
              <a:noFill/>
            </a:ln>
            <a:effectLst/>
            <a:extLst/>
          </p:spPr>
          <p:txBody>
            <a:bodyPr lIns="0" tIns="0" rIns="0" bIns="0" anchor="ctr">
              <a:spAutoFit/>
            </a:bodyPr>
            <a:lstStyle/>
            <a:p>
              <a:pPr marL="657370" indent="-657370" defTabSz="753570">
                <a:tabLst>
                  <a:tab pos="656036" algn="l"/>
                </a:tabLst>
                <a:defRPr/>
              </a:pPr>
              <a:r>
                <a:rPr lang="ru-RU" sz="900">
                  <a:solidFill>
                    <a:srgbClr val="FFFFFF"/>
                  </a:solidFill>
                  <a:latin typeface="Arial" pitchFamily="34" charset="0"/>
                  <a:cs typeface="+mn-cs"/>
                </a:rPr>
                <a:t>ИСТОЧНИК: источник</a:t>
              </a:r>
            </a:p>
          </p:txBody>
        </p:sp>
      </p:grpSp>
      <p:grpSp>
        <p:nvGrpSpPr>
          <p:cNvPr id="778282" name="ACET" hidden="1"/>
          <p:cNvGrpSpPr>
            <a:grpSpLocks/>
          </p:cNvGrpSpPr>
          <p:nvPr>
            <p:custDataLst>
              <p:tags r:id="rId24"/>
            </p:custDataLst>
          </p:nvPr>
        </p:nvGrpSpPr>
        <p:grpSpPr bwMode="auto">
          <a:xfrm>
            <a:off x="1733041" y="1892595"/>
            <a:ext cx="5087370" cy="433867"/>
            <a:chOff x="915" y="787"/>
            <a:chExt cx="2686" cy="243"/>
          </a:xfrm>
        </p:grpSpPr>
        <p:cxnSp>
          <p:nvCxnSpPr>
            <p:cNvPr id="778291" name="AutoShape 249" hidden="1"/>
            <p:cNvCxnSpPr>
              <a:cxnSpLocks noChangeShapeType="1"/>
              <a:stCxn id="1274" idx="4"/>
              <a:endCxn id="1274" idx="6"/>
            </p:cNvCxnSpPr>
            <p:nvPr/>
          </p:nvCxnSpPr>
          <p:spPr bwMode="auto">
            <a:xfrm>
              <a:off x="915" y="1030"/>
              <a:ext cx="2686" cy="0"/>
            </a:xfrm>
            <a:prstGeom prst="straightConnector1">
              <a:avLst/>
            </a:prstGeom>
            <a:noFill/>
            <a:ln w="9525">
              <a:solidFill>
                <a:schemeClr val="tx1"/>
              </a:solidFill>
              <a:round/>
              <a:headEnd/>
              <a:tailEnd/>
            </a:ln>
          </p:spPr>
        </p:cxnSp>
        <p:sp>
          <p:nvSpPr>
            <p:cNvPr id="1274" name="AutoShape 250" hidden="1"/>
            <p:cNvSpPr>
              <a:spLocks noChangeArrowheads="1"/>
            </p:cNvSpPr>
            <p:nvPr/>
          </p:nvSpPr>
          <p:spPr bwMode="auto">
            <a:xfrm>
              <a:off x="915" y="787"/>
              <a:ext cx="2686" cy="243"/>
            </a:xfrm>
            <a:prstGeom prst="leftRightArrow">
              <a:avLst>
                <a:gd name="adj1" fmla="val 100000"/>
                <a:gd name="adj2" fmla="val 0"/>
              </a:avLst>
            </a:prstGeom>
            <a:noFill/>
            <a:ln>
              <a:noFill/>
            </a:ln>
            <a:effectLst/>
            <a:extLst/>
          </p:spPr>
          <p:txBody>
            <a:bodyPr lIns="0" tIns="0" rIns="0" bIns="18288" anchor="b">
              <a:spAutoFit/>
            </a:bodyPr>
            <a:lstStyle/>
            <a:p>
              <a:pPr>
                <a:defRPr/>
              </a:pPr>
              <a:r>
                <a:rPr lang="ru-RU" sz="1350" b="1">
                  <a:solidFill>
                    <a:srgbClr val="000000"/>
                  </a:solidFill>
                  <a:latin typeface="Arial" pitchFamily="34" charset="0"/>
                  <a:cs typeface="+mn-cs"/>
                </a:rPr>
                <a:t>Название документа</a:t>
              </a:r>
            </a:p>
            <a:p>
              <a:pPr>
                <a:defRPr/>
              </a:pPr>
              <a:r>
                <a:rPr lang="ru-RU" sz="1350">
                  <a:solidFill>
                    <a:srgbClr val="808080"/>
                  </a:solidFill>
                  <a:latin typeface="Arial" pitchFamily="34" charset="0"/>
                  <a:cs typeface="+mn-cs"/>
                </a:rPr>
                <a:t>Unit of measure</a:t>
              </a:r>
            </a:p>
          </p:txBody>
        </p:sp>
      </p:grpSp>
      <p:sp>
        <p:nvSpPr>
          <p:cNvPr id="1304" name="Rectangle 280"/>
          <p:cNvSpPr>
            <a:spLocks noGrp="1" noChangeArrowheads="1"/>
          </p:cNvSpPr>
          <p:nvPr>
            <p:ph type="sldNum" sz="quarter" idx="4"/>
            <p:custDataLst>
              <p:tags r:id="rId25"/>
            </p:custDataLst>
          </p:nvPr>
        </p:nvSpPr>
        <p:spPr bwMode="auto">
          <a:xfrm>
            <a:off x="10195578" y="7238292"/>
            <a:ext cx="232965" cy="171405"/>
          </a:xfrm>
          <a:prstGeom prst="rect">
            <a:avLst/>
          </a:prstGeom>
          <a:noFill/>
          <a:ln>
            <a:noFill/>
          </a:ln>
          <a:effectLst/>
          <a:extLst/>
        </p:spPr>
        <p:txBody>
          <a:bodyPr vert="horz" wrap="none" lIns="0" tIns="0" rIns="0" bIns="0" numCol="1" anchor="t" anchorCtr="0" compatLnSpc="1">
            <a:prstTxWarp prst="textNoShape">
              <a:avLst/>
            </a:prstTxWarp>
          </a:bodyPr>
          <a:lstStyle>
            <a:lvl1pPr>
              <a:defRPr sz="900">
                <a:solidFill>
                  <a:srgbClr val="FFFFFF"/>
                </a:solidFill>
                <a:latin typeface="Arial" pitchFamily="34" charset="0"/>
                <a:cs typeface="+mn-cs"/>
              </a:defRPr>
            </a:lvl1pPr>
          </a:lstStyle>
          <a:p>
            <a:pPr>
              <a:defRPr/>
            </a:pPr>
            <a:fld id="{63FFBC8F-0DFA-43F2-9823-5AD16F40ACB4}" type="slidenum">
              <a:rPr lang="ru-RU"/>
              <a:pPr>
                <a:defRPr/>
              </a:pPr>
              <a:t>‹#›</a:t>
            </a:fld>
            <a:r>
              <a:rPr lang="ru-RU"/>
              <a:t> </a:t>
            </a:r>
          </a:p>
        </p:txBody>
      </p:sp>
      <p:sp>
        <p:nvSpPr>
          <p:cNvPr id="1308" name="Working Draft" hidden="1"/>
          <p:cNvSpPr txBox="1">
            <a:spLocks noChangeArrowheads="1"/>
          </p:cNvSpPr>
          <p:nvPr>
            <p:custDataLst>
              <p:tags r:id="rId26"/>
            </p:custDataLst>
          </p:nvPr>
        </p:nvSpPr>
        <p:spPr bwMode="auto">
          <a:xfrm rot="5400000">
            <a:off x="9828619" y="3036688"/>
            <a:ext cx="1559722" cy="86499"/>
          </a:xfrm>
          <a:prstGeom prst="rect">
            <a:avLst/>
          </a:prstGeom>
          <a:noFill/>
          <a:ln>
            <a:noFill/>
          </a:ln>
          <a:effectLst/>
          <a:extLst/>
        </p:spPr>
        <p:txBody>
          <a:bodyPr wrap="none" lIns="0" tIns="0" rIns="0" bIns="0">
            <a:spAutoFit/>
          </a:bodyPr>
          <a:lstStyle/>
          <a:p>
            <a:pPr>
              <a:defRPr/>
            </a:pPr>
            <a:r>
              <a:rPr lang="en-US" sz="562">
                <a:solidFill>
                  <a:srgbClr val="000000"/>
                </a:solidFill>
                <a:latin typeface="Arial" pitchFamily="34" charset="0"/>
                <a:cs typeface="+mn-cs"/>
              </a:rPr>
              <a:t>Working Draft - Last Modified 02.09.2011 1:37:32</a:t>
            </a:r>
            <a:endParaRPr lang="en-US" sz="1350">
              <a:solidFill>
                <a:srgbClr val="000000"/>
              </a:solidFill>
              <a:latin typeface="Arial" pitchFamily="34" charset="0"/>
              <a:cs typeface="+mn-cs"/>
            </a:endParaRPr>
          </a:p>
        </p:txBody>
      </p:sp>
      <p:sp>
        <p:nvSpPr>
          <p:cNvPr id="1309" name="Printed" hidden="1"/>
          <p:cNvSpPr txBox="1">
            <a:spLocks noChangeArrowheads="1"/>
          </p:cNvSpPr>
          <p:nvPr>
            <p:custDataLst>
              <p:tags r:id="rId27"/>
            </p:custDataLst>
          </p:nvPr>
        </p:nvSpPr>
        <p:spPr bwMode="auto">
          <a:xfrm rot="5400000">
            <a:off x="10494685" y="4340976"/>
            <a:ext cx="227626" cy="86499"/>
          </a:xfrm>
          <a:prstGeom prst="rect">
            <a:avLst/>
          </a:prstGeom>
          <a:noFill/>
          <a:ln>
            <a:noFill/>
          </a:ln>
          <a:effectLst/>
          <a:extLst/>
        </p:spPr>
        <p:txBody>
          <a:bodyPr wrap="none" lIns="0" tIns="0" rIns="0" bIns="0">
            <a:spAutoFit/>
          </a:bodyPr>
          <a:lstStyle/>
          <a:p>
            <a:pPr>
              <a:defRPr/>
            </a:pPr>
            <a:r>
              <a:rPr lang="en-US" sz="562">
                <a:solidFill>
                  <a:srgbClr val="000000"/>
                </a:solidFill>
                <a:latin typeface="Arial" pitchFamily="34" charset="0"/>
                <a:cs typeface="+mn-cs"/>
              </a:rPr>
              <a:t>Printed</a:t>
            </a:r>
            <a:endParaRPr lang="en-US" sz="1350">
              <a:solidFill>
                <a:srgbClr val="000000"/>
              </a:solidFill>
              <a:latin typeface="Arial" pitchFamily="34" charset="0"/>
              <a:cs typeface="+mn-cs"/>
            </a:endParaRPr>
          </a:p>
        </p:txBody>
      </p:sp>
      <p:sp>
        <p:nvSpPr>
          <p:cNvPr id="778286" name="Rectangle 286"/>
          <p:cNvSpPr>
            <a:spLocks noGrp="1" noChangeArrowheads="1"/>
          </p:cNvSpPr>
          <p:nvPr>
            <p:ph type="body" idx="1"/>
            <p:custDataLst>
              <p:tags r:id="rId28"/>
            </p:custDataLst>
          </p:nvPr>
        </p:nvSpPr>
        <p:spPr bwMode="auto">
          <a:xfrm>
            <a:off x="1733048" y="2381818"/>
            <a:ext cx="5132828" cy="137481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ru-RU"/>
              <a:t>Click to edit Master text styles</a:t>
            </a:r>
          </a:p>
          <a:p>
            <a:pPr lvl="1"/>
            <a:r>
              <a:rPr lang="ru-RU"/>
              <a:t>Second level</a:t>
            </a:r>
          </a:p>
          <a:p>
            <a:pPr lvl="2"/>
            <a:r>
              <a:rPr lang="ru-RU"/>
              <a:t>Third level</a:t>
            </a:r>
          </a:p>
          <a:p>
            <a:pPr lvl="3"/>
            <a:r>
              <a:rPr lang="ru-RU"/>
              <a:t>Fourth level</a:t>
            </a:r>
          </a:p>
          <a:p>
            <a:pPr lvl="4"/>
            <a:r>
              <a:rPr lang="ru-RU"/>
              <a:t>Fifth level</a:t>
            </a:r>
          </a:p>
        </p:txBody>
      </p:sp>
      <p:sp>
        <p:nvSpPr>
          <p:cNvPr id="1318" name="doc id"/>
          <p:cNvSpPr>
            <a:spLocks noChangeArrowheads="1"/>
          </p:cNvSpPr>
          <p:nvPr>
            <p:custDataLst>
              <p:tags r:id="rId29"/>
            </p:custDataLst>
          </p:nvPr>
        </p:nvSpPr>
        <p:spPr bwMode="auto">
          <a:xfrm>
            <a:off x="9642529" y="41069"/>
            <a:ext cx="784129" cy="137481"/>
          </a:xfrm>
          <a:prstGeom prst="rect">
            <a:avLst/>
          </a:prstGeom>
          <a:noFill/>
          <a:ln>
            <a:noFill/>
          </a:ln>
          <a:effectLst/>
          <a:extLst/>
        </p:spPr>
        <p:txBody>
          <a:bodyPr wrap="none" lIns="0" tIns="0" rIns="0" bIns="0"/>
          <a:lstStyle/>
          <a:p>
            <a:pPr algn="r" defTabSz="753570">
              <a:defRPr/>
            </a:pPr>
            <a:endParaRPr lang="ru-RU" sz="675">
              <a:solidFill>
                <a:srgbClr val="000000"/>
              </a:solidFill>
              <a:latin typeface="Arial" pitchFamily="34" charset="0"/>
              <a:cs typeface="+mn-cs"/>
            </a:endParaRPr>
          </a:p>
        </p:txBody>
      </p:sp>
      <p:sp>
        <p:nvSpPr>
          <p:cNvPr id="1076" name="McK 1. On-page tracker" hidden="1"/>
          <p:cNvSpPr>
            <a:spLocks noChangeArrowheads="1"/>
          </p:cNvSpPr>
          <p:nvPr>
            <p:custDataLst>
              <p:tags r:id="rId30"/>
            </p:custDataLst>
          </p:nvPr>
        </p:nvSpPr>
        <p:spPr bwMode="auto">
          <a:xfrm>
            <a:off x="187538" y="26808"/>
            <a:ext cx="617157" cy="155748"/>
          </a:xfrm>
          <a:prstGeom prst="rect">
            <a:avLst/>
          </a:prstGeom>
          <a:noFill/>
          <a:ln>
            <a:noFill/>
          </a:ln>
          <a:effectLst/>
          <a:extLst/>
        </p:spPr>
        <p:txBody>
          <a:bodyPr wrap="none" lIns="0" tIns="0" rIns="0" bIns="0">
            <a:spAutoFit/>
          </a:bodyPr>
          <a:lstStyle/>
          <a:p>
            <a:pPr>
              <a:defRPr/>
            </a:pPr>
            <a:r>
              <a:rPr lang="ru-RU" sz="1012">
                <a:solidFill>
                  <a:srgbClr val="808080"/>
                </a:solidFill>
                <a:latin typeface="Arial" pitchFamily="34" charset="0"/>
                <a:cs typeface="+mn-cs"/>
              </a:rPr>
              <a:t>TRACKER</a:t>
            </a:r>
          </a:p>
        </p:txBody>
      </p:sp>
      <p:sp>
        <p:nvSpPr>
          <p:cNvPr id="2027526" name="Line 6"/>
          <p:cNvSpPr>
            <a:spLocks noChangeShapeType="1"/>
          </p:cNvSpPr>
          <p:nvPr userDrawn="1">
            <p:custDataLst>
              <p:tags r:id="rId31"/>
            </p:custDataLst>
          </p:nvPr>
        </p:nvSpPr>
        <p:spPr bwMode="auto">
          <a:xfrm>
            <a:off x="89100" y="623486"/>
            <a:ext cx="10502479" cy="0"/>
          </a:xfrm>
          <a:prstGeom prst="line">
            <a:avLst/>
          </a:prstGeom>
          <a:noFill/>
          <a:ln w="34925">
            <a:solidFill>
              <a:srgbClr val="A50021"/>
            </a:solidFill>
            <a:round/>
            <a:headEnd/>
            <a:tailEnd/>
          </a:ln>
          <a:extLst/>
        </p:spPr>
        <p:txBody>
          <a:bodyPr lIns="102623" tIns="51314" rIns="102623" bIns="51314"/>
          <a:lstStyle/>
          <a:p>
            <a:pPr>
              <a:defRPr/>
            </a:pPr>
            <a:endParaRPr lang="ru-RU" sz="1350">
              <a:solidFill>
                <a:srgbClr val="000000"/>
              </a:solidFill>
              <a:latin typeface="Arial" pitchFamily="34" charset="0"/>
              <a:cs typeface="+mn-cs"/>
            </a:endParaRPr>
          </a:p>
        </p:txBody>
      </p:sp>
      <p:pic>
        <p:nvPicPr>
          <p:cNvPr id="22" name="Рисунок 21"/>
          <p:cNvPicPr>
            <a:picLocks noChangeAspect="1"/>
          </p:cNvPicPr>
          <p:nvPr/>
        </p:nvPicPr>
        <p:blipFill>
          <a:blip r:embed="rId34" cstate="print">
            <a:extLst>
              <a:ext uri="{BEBA8EAE-BF5A-486C-A8C5-ECC9F3942E4B}">
                <a14:imgProps xmlns:a14="http://schemas.microsoft.com/office/drawing/2010/main">
                  <a14:imgLayer r:embed="rId35">
                    <a14:imgEffect>
                      <a14:colorTemperature colorTemp="4700"/>
                    </a14:imgEffect>
                    <a14:imgEffect>
                      <a14:saturation sat="200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0" y="7066197"/>
            <a:ext cx="10691813" cy="493478"/>
          </a:xfrm>
          <a:prstGeom prst="rect">
            <a:avLst/>
          </a:prstGeom>
        </p:spPr>
      </p:pic>
      <p:pic>
        <p:nvPicPr>
          <p:cNvPr id="3" name="Рисунок 2"/>
          <p:cNvPicPr>
            <a:picLocks noChangeAspect="1"/>
          </p:cNvPicPr>
          <p:nvPr/>
        </p:nvPicPr>
        <p:blipFill>
          <a:blip r:embed="rId36" cstate="print">
            <a:biLevel thresh="25000"/>
            <a:extLst>
              <a:ext uri="{BEBA8EAE-BF5A-486C-A8C5-ECC9F3942E4B}">
                <a14:imgProps xmlns:a14="http://schemas.microsoft.com/office/drawing/2010/main">
                  <a14:imgLayer r:embed="rId37">
                    <a14:imgEffect>
                      <a14:colorTemperature colorTemp="112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89430" y="7118217"/>
            <a:ext cx="445423" cy="389438"/>
          </a:xfrm>
          <a:prstGeom prst="rect">
            <a:avLst/>
          </a:prstGeom>
        </p:spPr>
      </p:pic>
    </p:spTree>
    <p:extLst>
      <p:ext uri="{BB962C8B-B14F-4D97-AF65-F5344CB8AC3E}">
        <p14:creationId xmlns:p14="http://schemas.microsoft.com/office/powerpoint/2010/main" val="2373125361"/>
      </p:ext>
    </p:extLst>
  </p:cSld>
  <p:clrMap bg1="lt1" tx1="dk1" bg2="lt2" tx2="dk2" accent1="accent1" accent2="accent2" accent3="accent3" accent4="accent4" accent5="accent5" accent6="accent6" hlink="hlink" folHlink="folHlink"/>
  <p:sldLayoutIdLst>
    <p:sldLayoutId id="2147483882" r:id="rId1"/>
    <p:sldLayoutId id="2147483883" r:id="rId2"/>
    <p:sldLayoutId id="2147483884" r:id="rId3"/>
    <p:sldLayoutId id="2147483885" r:id="rId4"/>
    <p:sldLayoutId id="2147483886" r:id="rId5"/>
    <p:sldLayoutId id="2147483887" r:id="rId6"/>
    <p:sldLayoutId id="2147483888" r:id="rId7"/>
    <p:sldLayoutId id="2147483889" r:id="rId8"/>
    <p:sldLayoutId id="2147483890" r:id="rId9"/>
    <p:sldLayoutId id="2147483891" r:id="rId10"/>
    <p:sldLayoutId id="2147483892" r:id="rId11"/>
    <p:sldLayoutId id="2147483893" r:id="rId12"/>
    <p:sldLayoutId id="2147483894" r:id="rId13"/>
    <p:sldLayoutId id="2147483895" r:id="rId14"/>
    <p:sldLayoutId id="2147483896" r:id="rId15"/>
    <p:sldLayoutId id="2147483897" r:id="rId16"/>
    <p:sldLayoutId id="2147483898" r:id="rId17"/>
    <p:sldLayoutId id="2147483899" r:id="rId18"/>
  </p:sldLayoutIdLst>
  <p:hf hdr="0" ftr="0" dt="0"/>
  <p:txStyles>
    <p:titleStyle>
      <a:lvl1pPr algn="l" defTabSz="753570" rtl="0" eaLnBrk="0" fontAlgn="base" hangingPunct="0">
        <a:spcBef>
          <a:spcPct val="0"/>
        </a:spcBef>
        <a:spcAft>
          <a:spcPct val="0"/>
        </a:spcAft>
        <a:defRPr sz="1462" b="1">
          <a:solidFill>
            <a:schemeClr val="tx2"/>
          </a:solidFill>
          <a:latin typeface="+mj-lt"/>
          <a:ea typeface="+mj-ea"/>
          <a:cs typeface="+mj-cs"/>
        </a:defRPr>
      </a:lvl1pPr>
      <a:lvl2pPr algn="l" defTabSz="753570" rtl="0" eaLnBrk="0" fontAlgn="base" hangingPunct="0">
        <a:spcBef>
          <a:spcPct val="0"/>
        </a:spcBef>
        <a:spcAft>
          <a:spcPct val="0"/>
        </a:spcAft>
        <a:defRPr sz="1462" b="1">
          <a:solidFill>
            <a:schemeClr val="tx2"/>
          </a:solidFill>
          <a:latin typeface="Arial" pitchFamily="34" charset="0"/>
        </a:defRPr>
      </a:lvl2pPr>
      <a:lvl3pPr algn="l" defTabSz="753570" rtl="0" eaLnBrk="0" fontAlgn="base" hangingPunct="0">
        <a:spcBef>
          <a:spcPct val="0"/>
        </a:spcBef>
        <a:spcAft>
          <a:spcPct val="0"/>
        </a:spcAft>
        <a:defRPr sz="1462" b="1">
          <a:solidFill>
            <a:schemeClr val="tx2"/>
          </a:solidFill>
          <a:latin typeface="Arial" pitchFamily="34" charset="0"/>
        </a:defRPr>
      </a:lvl3pPr>
      <a:lvl4pPr algn="l" defTabSz="753570" rtl="0" eaLnBrk="0" fontAlgn="base" hangingPunct="0">
        <a:spcBef>
          <a:spcPct val="0"/>
        </a:spcBef>
        <a:spcAft>
          <a:spcPct val="0"/>
        </a:spcAft>
        <a:defRPr sz="1462" b="1">
          <a:solidFill>
            <a:schemeClr val="tx2"/>
          </a:solidFill>
          <a:latin typeface="Arial" pitchFamily="34" charset="0"/>
        </a:defRPr>
      </a:lvl4pPr>
      <a:lvl5pPr algn="l" defTabSz="753570" rtl="0" eaLnBrk="0" fontAlgn="base" hangingPunct="0">
        <a:spcBef>
          <a:spcPct val="0"/>
        </a:spcBef>
        <a:spcAft>
          <a:spcPct val="0"/>
        </a:spcAft>
        <a:defRPr sz="1462" b="1">
          <a:solidFill>
            <a:schemeClr val="tx2"/>
          </a:solidFill>
          <a:latin typeface="Arial" pitchFamily="34" charset="0"/>
        </a:defRPr>
      </a:lvl5pPr>
      <a:lvl6pPr marL="384801" algn="l" defTabSz="753570" rtl="0" fontAlgn="base">
        <a:spcBef>
          <a:spcPct val="0"/>
        </a:spcBef>
        <a:spcAft>
          <a:spcPct val="0"/>
        </a:spcAft>
        <a:defRPr sz="1462" b="1">
          <a:solidFill>
            <a:schemeClr val="tx2"/>
          </a:solidFill>
          <a:latin typeface="Arial" pitchFamily="34" charset="0"/>
        </a:defRPr>
      </a:lvl6pPr>
      <a:lvl7pPr marL="769602" algn="l" defTabSz="753570" rtl="0" fontAlgn="base">
        <a:spcBef>
          <a:spcPct val="0"/>
        </a:spcBef>
        <a:spcAft>
          <a:spcPct val="0"/>
        </a:spcAft>
        <a:defRPr sz="1462" b="1">
          <a:solidFill>
            <a:schemeClr val="tx2"/>
          </a:solidFill>
          <a:latin typeface="Arial" pitchFamily="34" charset="0"/>
        </a:defRPr>
      </a:lvl7pPr>
      <a:lvl8pPr marL="1154406" algn="l" defTabSz="753570" rtl="0" fontAlgn="base">
        <a:spcBef>
          <a:spcPct val="0"/>
        </a:spcBef>
        <a:spcAft>
          <a:spcPct val="0"/>
        </a:spcAft>
        <a:defRPr sz="1462" b="1">
          <a:solidFill>
            <a:schemeClr val="tx2"/>
          </a:solidFill>
          <a:latin typeface="Arial" pitchFamily="34" charset="0"/>
        </a:defRPr>
      </a:lvl8pPr>
      <a:lvl9pPr marL="1539209" algn="l" defTabSz="753570" rtl="0" fontAlgn="base">
        <a:spcBef>
          <a:spcPct val="0"/>
        </a:spcBef>
        <a:spcAft>
          <a:spcPct val="0"/>
        </a:spcAft>
        <a:defRPr sz="1462" b="1">
          <a:solidFill>
            <a:schemeClr val="tx2"/>
          </a:solidFill>
          <a:latin typeface="Arial" pitchFamily="34" charset="0"/>
        </a:defRPr>
      </a:lvl9pPr>
    </p:titleStyle>
    <p:bodyStyle>
      <a:lvl1pPr marL="288603" indent="-288603" algn="l" defTabSz="753570" rtl="0" eaLnBrk="0" fontAlgn="base" hangingPunct="0">
        <a:spcBef>
          <a:spcPct val="0"/>
        </a:spcBef>
        <a:spcAft>
          <a:spcPct val="0"/>
        </a:spcAft>
        <a:buClr>
          <a:schemeClr val="tx2"/>
        </a:buClr>
        <a:defRPr sz="1350">
          <a:solidFill>
            <a:schemeClr val="tx1"/>
          </a:solidFill>
          <a:latin typeface="+mn-lt"/>
          <a:ea typeface="+mn-ea"/>
          <a:cs typeface="+mn-cs"/>
        </a:defRPr>
      </a:lvl1pPr>
      <a:lvl2pPr marL="163006" indent="-161670" algn="l" defTabSz="753570" rtl="0" eaLnBrk="0" fontAlgn="base" hangingPunct="0">
        <a:spcBef>
          <a:spcPct val="0"/>
        </a:spcBef>
        <a:spcAft>
          <a:spcPct val="0"/>
        </a:spcAft>
        <a:buClr>
          <a:schemeClr val="tx2"/>
        </a:buClr>
        <a:buSzPct val="125000"/>
        <a:buFont typeface="Arial" charset="0"/>
        <a:buChar char="▪"/>
        <a:defRPr sz="1350">
          <a:solidFill>
            <a:schemeClr val="tx1"/>
          </a:solidFill>
          <a:latin typeface="+mn-lt"/>
        </a:defRPr>
      </a:lvl2pPr>
      <a:lvl3pPr marL="384801" indent="-220459" algn="l" defTabSz="753570" rtl="0" eaLnBrk="0" fontAlgn="base" hangingPunct="0">
        <a:spcBef>
          <a:spcPct val="0"/>
        </a:spcBef>
        <a:spcAft>
          <a:spcPct val="0"/>
        </a:spcAft>
        <a:buClr>
          <a:schemeClr val="tx2"/>
        </a:buClr>
        <a:buSzPct val="120000"/>
        <a:buFont typeface="Arial" charset="0"/>
        <a:buChar char="–"/>
        <a:defRPr sz="1350">
          <a:solidFill>
            <a:schemeClr val="tx1"/>
          </a:solidFill>
          <a:latin typeface="+mn-lt"/>
        </a:defRPr>
      </a:lvl3pPr>
      <a:lvl4pPr marL="517073" indent="-130942" algn="l" defTabSz="753570" rtl="0" eaLnBrk="0" fontAlgn="base" hangingPunct="0">
        <a:spcBef>
          <a:spcPct val="0"/>
        </a:spcBef>
        <a:spcAft>
          <a:spcPct val="0"/>
        </a:spcAft>
        <a:buClr>
          <a:schemeClr val="tx2"/>
        </a:buClr>
        <a:buSzPct val="120000"/>
        <a:buFont typeface="Arial" charset="0"/>
        <a:buChar char="▫"/>
        <a:defRPr sz="1350">
          <a:solidFill>
            <a:schemeClr val="tx1"/>
          </a:solidFill>
          <a:latin typeface="+mn-lt"/>
        </a:defRPr>
      </a:lvl4pPr>
      <a:lvl5pPr marL="627976" indent="-109564" algn="l" defTabSz="753570" rtl="0" eaLnBrk="0" fontAlgn="base" hangingPunct="0">
        <a:spcBef>
          <a:spcPct val="0"/>
        </a:spcBef>
        <a:spcAft>
          <a:spcPct val="0"/>
        </a:spcAft>
        <a:buClr>
          <a:schemeClr val="tx2"/>
        </a:buClr>
        <a:buSzPct val="89000"/>
        <a:buFont typeface="Arial" charset="0"/>
        <a:buChar char="-"/>
        <a:defRPr sz="1350">
          <a:solidFill>
            <a:schemeClr val="tx1"/>
          </a:solidFill>
          <a:latin typeface="+mn-lt"/>
        </a:defRPr>
      </a:lvl5pPr>
      <a:lvl6pPr marL="1012777" indent="-109564" algn="l" defTabSz="753570" rtl="0" fontAlgn="base">
        <a:spcBef>
          <a:spcPct val="0"/>
        </a:spcBef>
        <a:spcAft>
          <a:spcPct val="0"/>
        </a:spcAft>
        <a:buClr>
          <a:schemeClr val="tx2"/>
        </a:buClr>
        <a:buSzPct val="89000"/>
        <a:buFont typeface="Arial" pitchFamily="34" charset="0"/>
        <a:buChar char="-"/>
        <a:defRPr sz="1350">
          <a:solidFill>
            <a:schemeClr val="tx1"/>
          </a:solidFill>
          <a:latin typeface="+mn-lt"/>
        </a:defRPr>
      </a:lvl6pPr>
      <a:lvl7pPr marL="1397580" indent="-109564" algn="l" defTabSz="753570" rtl="0" fontAlgn="base">
        <a:spcBef>
          <a:spcPct val="0"/>
        </a:spcBef>
        <a:spcAft>
          <a:spcPct val="0"/>
        </a:spcAft>
        <a:buClr>
          <a:schemeClr val="tx2"/>
        </a:buClr>
        <a:buSzPct val="89000"/>
        <a:buFont typeface="Arial" pitchFamily="34" charset="0"/>
        <a:buChar char="-"/>
        <a:defRPr sz="1350">
          <a:solidFill>
            <a:schemeClr val="tx1"/>
          </a:solidFill>
          <a:latin typeface="+mn-lt"/>
        </a:defRPr>
      </a:lvl7pPr>
      <a:lvl8pPr marL="1782382" indent="-109564" algn="l" defTabSz="753570" rtl="0" fontAlgn="base">
        <a:spcBef>
          <a:spcPct val="0"/>
        </a:spcBef>
        <a:spcAft>
          <a:spcPct val="0"/>
        </a:spcAft>
        <a:buClr>
          <a:schemeClr val="tx2"/>
        </a:buClr>
        <a:buSzPct val="89000"/>
        <a:buFont typeface="Arial" pitchFamily="34" charset="0"/>
        <a:buChar char="-"/>
        <a:defRPr sz="1350">
          <a:solidFill>
            <a:schemeClr val="tx1"/>
          </a:solidFill>
          <a:latin typeface="+mn-lt"/>
        </a:defRPr>
      </a:lvl8pPr>
      <a:lvl9pPr marL="2167184" indent="-109564" algn="l" defTabSz="753570" rtl="0" fontAlgn="base">
        <a:spcBef>
          <a:spcPct val="0"/>
        </a:spcBef>
        <a:spcAft>
          <a:spcPct val="0"/>
        </a:spcAft>
        <a:buClr>
          <a:schemeClr val="tx2"/>
        </a:buClr>
        <a:buSzPct val="89000"/>
        <a:buFont typeface="Arial" pitchFamily="34" charset="0"/>
        <a:buChar char="-"/>
        <a:defRPr sz="1350">
          <a:solidFill>
            <a:schemeClr val="tx1"/>
          </a:solidFill>
          <a:latin typeface="+mn-lt"/>
        </a:defRPr>
      </a:lvl9pPr>
    </p:bodyStyle>
    <p:otherStyle>
      <a:defPPr>
        <a:defRPr lang="ru-RU"/>
      </a:defPPr>
      <a:lvl1pPr marL="0" algn="l" defTabSz="769602" rtl="0" eaLnBrk="1" latinLnBrk="0" hangingPunct="1">
        <a:defRPr sz="1575" kern="1200">
          <a:solidFill>
            <a:schemeClr val="tx1"/>
          </a:solidFill>
          <a:latin typeface="+mn-lt"/>
          <a:ea typeface="+mn-ea"/>
          <a:cs typeface="+mn-cs"/>
        </a:defRPr>
      </a:lvl1pPr>
      <a:lvl2pPr marL="384801" algn="l" defTabSz="769602" rtl="0" eaLnBrk="1" latinLnBrk="0" hangingPunct="1">
        <a:defRPr sz="1575" kern="1200">
          <a:solidFill>
            <a:schemeClr val="tx1"/>
          </a:solidFill>
          <a:latin typeface="+mn-lt"/>
          <a:ea typeface="+mn-ea"/>
          <a:cs typeface="+mn-cs"/>
        </a:defRPr>
      </a:lvl2pPr>
      <a:lvl3pPr marL="769602" algn="l" defTabSz="769602" rtl="0" eaLnBrk="1" latinLnBrk="0" hangingPunct="1">
        <a:defRPr sz="1575" kern="1200">
          <a:solidFill>
            <a:schemeClr val="tx1"/>
          </a:solidFill>
          <a:latin typeface="+mn-lt"/>
          <a:ea typeface="+mn-ea"/>
          <a:cs typeface="+mn-cs"/>
        </a:defRPr>
      </a:lvl3pPr>
      <a:lvl4pPr marL="1154406" algn="l" defTabSz="769602" rtl="0" eaLnBrk="1" latinLnBrk="0" hangingPunct="1">
        <a:defRPr sz="1575" kern="1200">
          <a:solidFill>
            <a:schemeClr val="tx1"/>
          </a:solidFill>
          <a:latin typeface="+mn-lt"/>
          <a:ea typeface="+mn-ea"/>
          <a:cs typeface="+mn-cs"/>
        </a:defRPr>
      </a:lvl4pPr>
      <a:lvl5pPr marL="1539209" algn="l" defTabSz="769602" rtl="0" eaLnBrk="1" latinLnBrk="0" hangingPunct="1">
        <a:defRPr sz="1575" kern="1200">
          <a:solidFill>
            <a:schemeClr val="tx1"/>
          </a:solidFill>
          <a:latin typeface="+mn-lt"/>
          <a:ea typeface="+mn-ea"/>
          <a:cs typeface="+mn-cs"/>
        </a:defRPr>
      </a:lvl5pPr>
      <a:lvl6pPr marL="1924012" algn="l" defTabSz="769602" rtl="0" eaLnBrk="1" latinLnBrk="0" hangingPunct="1">
        <a:defRPr sz="1575" kern="1200">
          <a:solidFill>
            <a:schemeClr val="tx1"/>
          </a:solidFill>
          <a:latin typeface="+mn-lt"/>
          <a:ea typeface="+mn-ea"/>
          <a:cs typeface="+mn-cs"/>
        </a:defRPr>
      </a:lvl6pPr>
      <a:lvl7pPr marL="2308813" algn="l" defTabSz="769602" rtl="0" eaLnBrk="1" latinLnBrk="0" hangingPunct="1">
        <a:defRPr sz="1575" kern="1200">
          <a:solidFill>
            <a:schemeClr val="tx1"/>
          </a:solidFill>
          <a:latin typeface="+mn-lt"/>
          <a:ea typeface="+mn-ea"/>
          <a:cs typeface="+mn-cs"/>
        </a:defRPr>
      </a:lvl7pPr>
      <a:lvl8pPr marL="2693614" algn="l" defTabSz="769602" rtl="0" eaLnBrk="1" latinLnBrk="0" hangingPunct="1">
        <a:defRPr sz="1575" kern="1200">
          <a:solidFill>
            <a:schemeClr val="tx1"/>
          </a:solidFill>
          <a:latin typeface="+mn-lt"/>
          <a:ea typeface="+mn-ea"/>
          <a:cs typeface="+mn-cs"/>
        </a:defRPr>
      </a:lvl8pPr>
      <a:lvl9pPr marL="3078415" algn="l" defTabSz="769602" rtl="0" eaLnBrk="1" latinLnBrk="0" hangingPunct="1">
        <a:defRPr sz="1575"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5062" y="402484"/>
            <a:ext cx="9221689" cy="146118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735062" y="2012414"/>
            <a:ext cx="9221689" cy="4796544"/>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35062" y="7006700"/>
            <a:ext cx="2405658" cy="402483"/>
          </a:xfrm>
          <a:prstGeom prst="rect">
            <a:avLst/>
          </a:prstGeom>
        </p:spPr>
        <p:txBody>
          <a:bodyPr vert="horz" lIns="91440" tIns="45720" rIns="91440" bIns="45720" rtlCol="0" anchor="ctr"/>
          <a:lstStyle>
            <a:lvl1pPr algn="l">
              <a:defRPr sz="1323">
                <a:solidFill>
                  <a:schemeClr val="tx1">
                    <a:tint val="75000"/>
                  </a:schemeClr>
                </a:solidFill>
              </a:defRPr>
            </a:lvl1pPr>
          </a:lstStyle>
          <a:p>
            <a:fld id="{C764DE79-268F-4C1A-8933-263129D2AF90}" type="datetimeFigureOut">
              <a:rPr lang="en-US" dirty="0"/>
              <a:t>1/13/2025</a:t>
            </a:fld>
            <a:endParaRPr lang="en-US" dirty="0"/>
          </a:p>
        </p:txBody>
      </p:sp>
      <p:sp>
        <p:nvSpPr>
          <p:cNvPr id="5" name="Footer Placeholder 4"/>
          <p:cNvSpPr>
            <a:spLocks noGrp="1"/>
          </p:cNvSpPr>
          <p:nvPr>
            <p:ph type="ftr" sz="quarter" idx="3"/>
          </p:nvPr>
        </p:nvSpPr>
        <p:spPr>
          <a:xfrm>
            <a:off x="3541663" y="7006700"/>
            <a:ext cx="3608487" cy="402483"/>
          </a:xfrm>
          <a:prstGeom prst="rect">
            <a:avLst/>
          </a:prstGeom>
        </p:spPr>
        <p:txBody>
          <a:bodyPr vert="horz" lIns="91440" tIns="45720" rIns="91440" bIns="45720" rtlCol="0" anchor="ctr"/>
          <a:lstStyle>
            <a:lvl1pPr algn="ctr">
              <a:defRPr sz="1323">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7551093" y="7006700"/>
            <a:ext cx="2405658" cy="402483"/>
          </a:xfrm>
          <a:prstGeom prst="rect">
            <a:avLst/>
          </a:prstGeom>
        </p:spPr>
        <p:txBody>
          <a:bodyPr vert="horz" lIns="91440" tIns="45720" rIns="91440" bIns="45720" rtlCol="0" anchor="ctr"/>
          <a:lstStyle>
            <a:lvl1pPr algn="r">
              <a:defRPr sz="1323">
                <a:solidFill>
                  <a:schemeClr val="tx1">
                    <a:tint val="75000"/>
                  </a:schemeClr>
                </a:solidFill>
              </a:defRPr>
            </a:lvl1pPr>
          </a:lstStyle>
          <a:p>
            <a:pPr>
              <a:defRPr/>
            </a:pPr>
            <a:fld id="{33AB9AF8-24AB-4E3F-B53B-C18F7838738E}" type="slidenum">
              <a:rPr lang="ru-RU" smtClean="0"/>
              <a:pPr>
                <a:defRPr/>
              </a:pPr>
              <a:t>‹#›</a:t>
            </a:fld>
            <a:r>
              <a:rPr lang="ru-RU" smtClean="0"/>
              <a:t> </a:t>
            </a:r>
            <a:endParaRPr lang="ru-RU"/>
          </a:p>
        </p:txBody>
      </p:sp>
    </p:spTree>
    <p:extLst>
      <p:ext uri="{BB962C8B-B14F-4D97-AF65-F5344CB8AC3E}">
        <p14:creationId xmlns:p14="http://schemas.microsoft.com/office/powerpoint/2010/main" val="1495568"/>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 id="2147483912" r:id="rId12"/>
  </p:sldLayoutIdLst>
  <p:hf hdr="0" ftr="0" dt="0"/>
  <p:txStyles>
    <p:titleStyle>
      <a:lvl1pPr algn="l" defTabSz="1007943" rtl="0" eaLnBrk="1" latinLnBrk="0" hangingPunct="1">
        <a:lnSpc>
          <a:spcPct val="90000"/>
        </a:lnSpc>
        <a:spcBef>
          <a:spcPct val="0"/>
        </a:spcBef>
        <a:buNone/>
        <a:defRPr sz="4850" kern="1200">
          <a:solidFill>
            <a:schemeClr val="tx1"/>
          </a:solidFill>
          <a:latin typeface="+mj-lt"/>
          <a:ea typeface="+mj-ea"/>
          <a:cs typeface="+mj-cs"/>
        </a:defRPr>
      </a:lvl1pPr>
    </p:titleStyle>
    <p:bodyStyle>
      <a:lvl1pPr marL="251986" indent="-251986" algn="l" defTabSz="1007943" rtl="0" eaLnBrk="1" latinLnBrk="0" hangingPunct="1">
        <a:lnSpc>
          <a:spcPct val="90000"/>
        </a:lnSpc>
        <a:spcBef>
          <a:spcPts val="1102"/>
        </a:spcBef>
        <a:buFont typeface="Arial" panose="020B0604020202020204" pitchFamily="34" charset="0"/>
        <a:buChar char="•"/>
        <a:defRPr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778276" name="Object 36"/>
          <p:cNvGraphicFramePr>
            <a:graphicFrameLocks noChangeAspect="1"/>
          </p:cNvGraphicFramePr>
          <p:nvPr>
            <p:custDataLst>
              <p:tags r:id="rId14"/>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779130" name="think-cell Slide" r:id="rId27" imgW="360" imgH="360" progId="TCLayout.ActiveDocument.1">
                  <p:embed/>
                </p:oleObj>
              </mc:Choice>
              <mc:Fallback>
                <p:oleObj name="think-cell Slide" r:id="rId27" imgW="360" imgH="360" progId="TCLayout.ActiveDocument.1">
                  <p:embed/>
                  <p:pic>
                    <p:nvPicPr>
                      <p:cNvPr id="0" name="Picture 36"/>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56" name="SlideBottomBar"/>
          <p:cNvSpPr>
            <a:spLocks noChangeArrowheads="1"/>
          </p:cNvSpPr>
          <p:nvPr>
            <p:custDataLst>
              <p:tags r:id="rId15"/>
            </p:custDataLst>
          </p:nvPr>
        </p:nvSpPr>
        <p:spPr bwMode="auto">
          <a:xfrm>
            <a:off x="0" y="7084742"/>
            <a:ext cx="10691813" cy="474935"/>
          </a:xfrm>
          <a:prstGeom prst="rect">
            <a:avLst/>
          </a:prstGeom>
          <a:solidFill>
            <a:schemeClr val="accent1">
              <a:lumMod val="25000"/>
            </a:schemeClr>
          </a:solidFill>
          <a:ln>
            <a:noFill/>
          </a:ln>
          <a:effectLst/>
          <a:extLst/>
        </p:spPr>
        <p:txBody>
          <a:bodyPr wrap="none" lIns="102623" tIns="51314" rIns="102623" bIns="51314" anchor="ctr"/>
          <a:lstStyle/>
          <a:p>
            <a:pPr algn="ctr">
              <a:defRPr/>
            </a:pPr>
            <a:endParaRPr lang="ru-RU" sz="2094">
              <a:solidFill>
                <a:srgbClr val="000000"/>
              </a:solidFill>
              <a:latin typeface="Arial" pitchFamily="34" charset="0"/>
              <a:cs typeface="+mn-cs"/>
            </a:endParaRPr>
          </a:p>
        </p:txBody>
      </p:sp>
      <p:sp>
        <p:nvSpPr>
          <p:cNvPr id="778279" name="McK 2. Slide Title"/>
          <p:cNvSpPr>
            <a:spLocks noGrp="1" noChangeArrowheads="1"/>
          </p:cNvSpPr>
          <p:nvPr>
            <p:ph type="title"/>
            <p:custDataLst>
              <p:tags r:id="rId16"/>
            </p:custDataLst>
          </p:nvPr>
        </p:nvSpPr>
        <p:spPr bwMode="auto">
          <a:xfrm>
            <a:off x="187510" y="471734"/>
            <a:ext cx="9256135" cy="294234"/>
          </a:xfrm>
          <a:prstGeom prst="rect">
            <a:avLst/>
          </a:prstGeom>
          <a:noFill/>
          <a:ln w="9525">
            <a:noFill/>
            <a:miter lim="800000"/>
            <a:headEnd/>
            <a:tailEnd/>
          </a:ln>
        </p:spPr>
        <p:txBody>
          <a:bodyPr vert="horz" wrap="square" lIns="0" tIns="0" rIns="0" bIns="0" numCol="1" anchor="b" anchorCtr="0" compatLnSpc="1">
            <a:prstTxWarp prst="textNoShape">
              <a:avLst/>
            </a:prstTxWarp>
            <a:spAutoFit/>
          </a:bodyPr>
          <a:lstStyle/>
          <a:p>
            <a:pPr lvl="0"/>
            <a:r>
              <a:rPr lang="ru-RU" altLang="zh-CN"/>
              <a:t>Click to edit Master title style</a:t>
            </a:r>
          </a:p>
        </p:txBody>
      </p:sp>
      <p:sp>
        <p:nvSpPr>
          <p:cNvPr id="1032" name="McK 3. Unit of measure" hidden="1"/>
          <p:cNvSpPr txBox="1">
            <a:spLocks noChangeArrowheads="1"/>
          </p:cNvSpPr>
          <p:nvPr>
            <p:custDataLst>
              <p:tags r:id="rId17"/>
            </p:custDataLst>
          </p:nvPr>
        </p:nvSpPr>
        <p:spPr bwMode="auto">
          <a:xfrm>
            <a:off x="187510" y="912376"/>
            <a:ext cx="4361956" cy="242374"/>
          </a:xfrm>
          <a:prstGeom prst="rect">
            <a:avLst/>
          </a:prstGeom>
          <a:noFill/>
          <a:ln>
            <a:noFill/>
          </a:ln>
          <a:effectLst/>
          <a:extLst/>
        </p:spPr>
        <p:txBody>
          <a:bodyPr lIns="0" tIns="0" rIns="0" bIns="0">
            <a:spAutoFit/>
          </a:bodyPr>
          <a:lstStyle>
            <a:lvl1pPr defTabSz="895350">
              <a:defRPr sz="2400">
                <a:solidFill>
                  <a:schemeClr val="tx1"/>
                </a:solidFill>
                <a:latin typeface="Arial" pitchFamily="34" charset="0"/>
              </a:defRPr>
            </a:lvl1pPr>
            <a:lvl2pPr marL="447675" defTabSz="895350">
              <a:defRPr sz="2400">
                <a:solidFill>
                  <a:schemeClr val="tx1"/>
                </a:solidFill>
                <a:latin typeface="Arial" pitchFamily="34" charset="0"/>
              </a:defRPr>
            </a:lvl2pPr>
            <a:lvl3pPr marL="895350" defTabSz="895350">
              <a:defRPr sz="2400">
                <a:solidFill>
                  <a:schemeClr val="tx1"/>
                </a:solidFill>
                <a:latin typeface="Arial" pitchFamily="34" charset="0"/>
              </a:defRPr>
            </a:lvl3pPr>
            <a:lvl4pPr marL="1344613"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a:defRPr/>
            </a:pPr>
            <a:r>
              <a:rPr lang="ru-RU" sz="1575">
                <a:solidFill>
                  <a:srgbClr val="808080"/>
                </a:solidFill>
                <a:cs typeface="+mn-cs"/>
              </a:rPr>
              <a:t>Unit of measure</a:t>
            </a:r>
          </a:p>
        </p:txBody>
      </p:sp>
      <p:grpSp>
        <p:nvGrpSpPr>
          <p:cNvPr id="778281" name="McK Slide Elements" hidden="1"/>
          <p:cNvGrpSpPr>
            <a:grpSpLocks/>
          </p:cNvGrpSpPr>
          <p:nvPr userDrawn="1"/>
        </p:nvGrpSpPr>
        <p:grpSpPr bwMode="auto">
          <a:xfrm>
            <a:off x="142055" y="6836561"/>
            <a:ext cx="10199363" cy="574922"/>
            <a:chOff x="75" y="3829"/>
            <a:chExt cx="5385" cy="322"/>
          </a:xfrm>
        </p:grpSpPr>
        <p:sp>
          <p:nvSpPr>
            <p:cNvPr id="1151" name="McK 4. Footnote" hidden="1"/>
            <p:cNvSpPr txBox="1">
              <a:spLocks noChangeArrowheads="1"/>
            </p:cNvSpPr>
            <p:nvPr userDrawn="1"/>
          </p:nvSpPr>
          <p:spPr bwMode="auto">
            <a:xfrm>
              <a:off x="75" y="3829"/>
              <a:ext cx="5385" cy="97"/>
            </a:xfrm>
            <a:prstGeom prst="rect">
              <a:avLst/>
            </a:prstGeom>
            <a:noFill/>
            <a:ln>
              <a:noFill/>
            </a:ln>
            <a:effectLst/>
            <a:extLst/>
          </p:spPr>
          <p:txBody>
            <a:bodyPr lIns="0" tIns="0" rIns="0" bIns="0" anchor="b">
              <a:spAutoFit/>
            </a:bodyPr>
            <a:lstStyle>
              <a:lvl1pPr marL="104775" indent="-104775" defTabSz="895350">
                <a:defRPr sz="2400">
                  <a:solidFill>
                    <a:schemeClr val="tx1"/>
                  </a:solidFill>
                  <a:latin typeface="Arial" pitchFamily="34" charset="0"/>
                </a:defRPr>
              </a:lvl1pPr>
              <a:lvl2pPr marL="1031875" defTabSz="895350">
                <a:defRPr sz="2400">
                  <a:solidFill>
                    <a:schemeClr val="tx1"/>
                  </a:solidFill>
                  <a:latin typeface="Arial" pitchFamily="34" charset="0"/>
                </a:defRPr>
              </a:lvl2pPr>
              <a:lvl3pPr marL="1217613" defTabSz="895350">
                <a:defRPr sz="2400">
                  <a:solidFill>
                    <a:schemeClr val="tx1"/>
                  </a:solidFill>
                  <a:latin typeface="Arial" pitchFamily="34" charset="0"/>
                </a:defRPr>
              </a:lvl3pPr>
              <a:lvl4pPr marL="1404938"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a:defRPr/>
              </a:pPr>
              <a:r>
                <a:rPr lang="ru-RU" sz="1125">
                  <a:solidFill>
                    <a:srgbClr val="000000"/>
                  </a:solidFill>
                  <a:cs typeface="+mn-cs"/>
                </a:rPr>
                <a:t>1 Сноска</a:t>
              </a:r>
            </a:p>
          </p:txBody>
        </p:sp>
        <p:sp>
          <p:nvSpPr>
            <p:cNvPr id="1154" name="McK 5. Source" hidden="1"/>
            <p:cNvSpPr>
              <a:spLocks noChangeArrowheads="1"/>
            </p:cNvSpPr>
            <p:nvPr userDrawn="1"/>
          </p:nvSpPr>
          <p:spPr bwMode="auto">
            <a:xfrm>
              <a:off x="75" y="4054"/>
              <a:ext cx="4323" cy="97"/>
            </a:xfrm>
            <a:prstGeom prst="rect">
              <a:avLst/>
            </a:prstGeom>
            <a:noFill/>
            <a:ln>
              <a:noFill/>
            </a:ln>
            <a:effectLst/>
            <a:extLst/>
          </p:spPr>
          <p:txBody>
            <a:bodyPr lIns="0" tIns="0" rIns="0" bIns="0" anchor="ctr">
              <a:spAutoFit/>
            </a:bodyPr>
            <a:lstStyle/>
            <a:p>
              <a:pPr marL="876587" indent="-876587" defTabSz="1004867">
                <a:tabLst>
                  <a:tab pos="874805" algn="l"/>
                </a:tabLst>
                <a:defRPr/>
              </a:pPr>
              <a:r>
                <a:rPr lang="ru-RU" sz="1125">
                  <a:solidFill>
                    <a:srgbClr val="FFFFFF"/>
                  </a:solidFill>
                  <a:latin typeface="Arial" pitchFamily="34" charset="0"/>
                  <a:cs typeface="+mn-cs"/>
                </a:rPr>
                <a:t>ИСТОЧНИК: источник</a:t>
              </a:r>
            </a:p>
          </p:txBody>
        </p:sp>
      </p:grpSp>
      <p:grpSp>
        <p:nvGrpSpPr>
          <p:cNvPr id="778282" name="ACET" hidden="1"/>
          <p:cNvGrpSpPr>
            <a:grpSpLocks/>
          </p:cNvGrpSpPr>
          <p:nvPr>
            <p:custDataLst>
              <p:tags r:id="rId18"/>
            </p:custDataLst>
          </p:nvPr>
        </p:nvGrpSpPr>
        <p:grpSpPr bwMode="auto">
          <a:xfrm>
            <a:off x="1733054" y="1664056"/>
            <a:ext cx="5087371" cy="662408"/>
            <a:chOff x="915" y="659"/>
            <a:chExt cx="2686" cy="371"/>
          </a:xfrm>
        </p:grpSpPr>
        <p:cxnSp>
          <p:nvCxnSpPr>
            <p:cNvPr id="778291" name="AutoShape 249" hidden="1"/>
            <p:cNvCxnSpPr>
              <a:cxnSpLocks noChangeShapeType="1"/>
              <a:stCxn id="1274" idx="4"/>
              <a:endCxn id="1274" idx="6"/>
            </p:cNvCxnSpPr>
            <p:nvPr/>
          </p:nvCxnSpPr>
          <p:spPr bwMode="auto">
            <a:xfrm>
              <a:off x="915" y="1030"/>
              <a:ext cx="2686" cy="0"/>
            </a:xfrm>
            <a:prstGeom prst="straightConnector1">
              <a:avLst/>
            </a:prstGeom>
            <a:noFill/>
            <a:ln w="9525">
              <a:solidFill>
                <a:schemeClr val="tx1"/>
              </a:solidFill>
              <a:round/>
              <a:headEnd/>
              <a:tailEnd/>
            </a:ln>
          </p:spPr>
        </p:cxnSp>
        <p:sp>
          <p:nvSpPr>
            <p:cNvPr id="1274" name="AutoShape 250" hidden="1"/>
            <p:cNvSpPr>
              <a:spLocks noChangeArrowheads="1"/>
            </p:cNvSpPr>
            <p:nvPr/>
          </p:nvSpPr>
          <p:spPr bwMode="auto">
            <a:xfrm>
              <a:off x="915" y="659"/>
              <a:ext cx="2686" cy="371"/>
            </a:xfrm>
            <a:prstGeom prst="leftRightArrow">
              <a:avLst>
                <a:gd name="adj1" fmla="val 100000"/>
                <a:gd name="adj2" fmla="val 0"/>
              </a:avLst>
            </a:prstGeom>
            <a:noFill/>
            <a:ln>
              <a:noFill/>
            </a:ln>
            <a:effectLst/>
            <a:extLst/>
          </p:spPr>
          <p:txBody>
            <a:bodyPr lIns="0" tIns="0" rIns="0" bIns="18288" anchor="b">
              <a:spAutoFit/>
            </a:bodyPr>
            <a:lstStyle/>
            <a:p>
              <a:pPr>
                <a:defRPr/>
              </a:pPr>
              <a:r>
                <a:rPr lang="ru-RU" sz="2094" b="1">
                  <a:solidFill>
                    <a:srgbClr val="000000"/>
                  </a:solidFill>
                  <a:latin typeface="Arial" pitchFamily="34" charset="0"/>
                  <a:cs typeface="+mn-cs"/>
                </a:rPr>
                <a:t>Название документа</a:t>
              </a:r>
            </a:p>
            <a:p>
              <a:pPr>
                <a:defRPr/>
              </a:pPr>
              <a:r>
                <a:rPr lang="ru-RU" sz="2094">
                  <a:solidFill>
                    <a:srgbClr val="808080"/>
                  </a:solidFill>
                  <a:latin typeface="Arial" pitchFamily="34" charset="0"/>
                  <a:cs typeface="+mn-cs"/>
                </a:rPr>
                <a:t>Unit of measure</a:t>
              </a:r>
            </a:p>
          </p:txBody>
        </p:sp>
      </p:grpSp>
      <p:sp>
        <p:nvSpPr>
          <p:cNvPr id="1304" name="Rectangle 280"/>
          <p:cNvSpPr>
            <a:spLocks noGrp="1" noChangeArrowheads="1"/>
          </p:cNvSpPr>
          <p:nvPr>
            <p:ph type="sldNum" sz="quarter" idx="4"/>
            <p:custDataLst>
              <p:tags r:id="rId19"/>
            </p:custDataLst>
          </p:nvPr>
        </p:nvSpPr>
        <p:spPr bwMode="auto">
          <a:xfrm>
            <a:off x="10195578" y="7238292"/>
            <a:ext cx="232965" cy="171405"/>
          </a:xfrm>
          <a:prstGeom prst="rect">
            <a:avLst/>
          </a:prstGeom>
          <a:noFill/>
          <a:ln>
            <a:noFill/>
          </a:ln>
          <a:effectLst/>
          <a:extLst/>
        </p:spPr>
        <p:txBody>
          <a:bodyPr vert="horz" wrap="none" lIns="0" tIns="0" rIns="0" bIns="0" numCol="1" anchor="t" anchorCtr="0" compatLnSpc="1">
            <a:prstTxWarp prst="textNoShape">
              <a:avLst/>
            </a:prstTxWarp>
          </a:bodyPr>
          <a:lstStyle>
            <a:lvl1pPr>
              <a:defRPr sz="1125">
                <a:solidFill>
                  <a:srgbClr val="FFFFFF"/>
                </a:solidFill>
                <a:latin typeface="Arial" pitchFamily="34" charset="0"/>
                <a:cs typeface="+mn-cs"/>
              </a:defRPr>
            </a:lvl1pPr>
          </a:lstStyle>
          <a:p>
            <a:pPr>
              <a:defRPr/>
            </a:pPr>
            <a:fld id="{63FFBC8F-0DFA-43F2-9823-5AD16F40ACB4}" type="slidenum">
              <a:rPr lang="ru-RU"/>
              <a:pPr>
                <a:defRPr/>
              </a:pPr>
              <a:t>‹#›</a:t>
            </a:fld>
            <a:r>
              <a:rPr lang="ru-RU"/>
              <a:t> </a:t>
            </a:r>
          </a:p>
        </p:txBody>
      </p:sp>
      <p:sp>
        <p:nvSpPr>
          <p:cNvPr id="1308" name="Working Draft" hidden="1"/>
          <p:cNvSpPr txBox="1">
            <a:spLocks noChangeArrowheads="1"/>
          </p:cNvSpPr>
          <p:nvPr>
            <p:custDataLst>
              <p:tags r:id="rId20"/>
            </p:custDataLst>
          </p:nvPr>
        </p:nvSpPr>
        <p:spPr bwMode="auto">
          <a:xfrm rot="5400000">
            <a:off x="9663506" y="3028020"/>
            <a:ext cx="1889941" cy="103875"/>
          </a:xfrm>
          <a:prstGeom prst="rect">
            <a:avLst/>
          </a:prstGeom>
          <a:noFill/>
          <a:ln>
            <a:noFill/>
          </a:ln>
          <a:effectLst/>
          <a:extLst/>
        </p:spPr>
        <p:txBody>
          <a:bodyPr wrap="none" lIns="0" tIns="0" rIns="0" bIns="0">
            <a:spAutoFit/>
          </a:bodyPr>
          <a:lstStyle/>
          <a:p>
            <a:pPr>
              <a:defRPr/>
            </a:pPr>
            <a:r>
              <a:rPr lang="en-US" sz="675">
                <a:solidFill>
                  <a:srgbClr val="000000"/>
                </a:solidFill>
                <a:latin typeface="Arial" pitchFamily="34" charset="0"/>
                <a:cs typeface="+mn-cs"/>
              </a:rPr>
              <a:t>Working Draft - Last Modified 02.09.2011 1:37:32</a:t>
            </a:r>
            <a:endParaRPr lang="en-US" sz="2094">
              <a:solidFill>
                <a:srgbClr val="000000"/>
              </a:solidFill>
              <a:latin typeface="Arial" pitchFamily="34" charset="0"/>
              <a:cs typeface="+mn-cs"/>
            </a:endParaRPr>
          </a:p>
        </p:txBody>
      </p:sp>
      <p:sp>
        <p:nvSpPr>
          <p:cNvPr id="1309" name="Printed" hidden="1"/>
          <p:cNvSpPr txBox="1">
            <a:spLocks noChangeArrowheads="1"/>
          </p:cNvSpPr>
          <p:nvPr>
            <p:custDataLst>
              <p:tags r:id="rId21"/>
            </p:custDataLst>
          </p:nvPr>
        </p:nvSpPr>
        <p:spPr bwMode="auto">
          <a:xfrm rot="5400000">
            <a:off x="10471418" y="4332284"/>
            <a:ext cx="274114" cy="103875"/>
          </a:xfrm>
          <a:prstGeom prst="rect">
            <a:avLst/>
          </a:prstGeom>
          <a:noFill/>
          <a:ln>
            <a:noFill/>
          </a:ln>
          <a:effectLst/>
          <a:extLst/>
        </p:spPr>
        <p:txBody>
          <a:bodyPr wrap="none" lIns="0" tIns="0" rIns="0" bIns="0">
            <a:spAutoFit/>
          </a:bodyPr>
          <a:lstStyle/>
          <a:p>
            <a:pPr>
              <a:defRPr/>
            </a:pPr>
            <a:r>
              <a:rPr lang="en-US" sz="675">
                <a:solidFill>
                  <a:srgbClr val="000000"/>
                </a:solidFill>
                <a:latin typeface="Arial" pitchFamily="34" charset="0"/>
                <a:cs typeface="+mn-cs"/>
              </a:rPr>
              <a:t>Printed</a:t>
            </a:r>
            <a:endParaRPr lang="en-US" sz="2094">
              <a:solidFill>
                <a:srgbClr val="000000"/>
              </a:solidFill>
              <a:latin typeface="Arial" pitchFamily="34" charset="0"/>
              <a:cs typeface="+mn-cs"/>
            </a:endParaRPr>
          </a:p>
        </p:txBody>
      </p:sp>
      <p:sp>
        <p:nvSpPr>
          <p:cNvPr id="778286" name="Rectangle 286"/>
          <p:cNvSpPr>
            <a:spLocks noGrp="1" noChangeArrowheads="1"/>
          </p:cNvSpPr>
          <p:nvPr>
            <p:ph type="body" idx="1"/>
            <p:custDataLst>
              <p:tags r:id="rId22"/>
            </p:custDataLst>
          </p:nvPr>
        </p:nvSpPr>
        <p:spPr bwMode="auto">
          <a:xfrm>
            <a:off x="1733048" y="2381817"/>
            <a:ext cx="5132828" cy="137481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ru-RU"/>
              <a:t>Click to edit Master text styles</a:t>
            </a:r>
          </a:p>
          <a:p>
            <a:pPr lvl="1"/>
            <a:r>
              <a:rPr lang="ru-RU"/>
              <a:t>Second level</a:t>
            </a:r>
          </a:p>
          <a:p>
            <a:pPr lvl="2"/>
            <a:r>
              <a:rPr lang="ru-RU"/>
              <a:t>Third level</a:t>
            </a:r>
          </a:p>
          <a:p>
            <a:pPr lvl="3"/>
            <a:r>
              <a:rPr lang="ru-RU"/>
              <a:t>Fourth level</a:t>
            </a:r>
          </a:p>
          <a:p>
            <a:pPr lvl="4"/>
            <a:r>
              <a:rPr lang="ru-RU"/>
              <a:t>Fifth level</a:t>
            </a:r>
          </a:p>
        </p:txBody>
      </p:sp>
      <p:sp>
        <p:nvSpPr>
          <p:cNvPr id="1318" name="doc id"/>
          <p:cNvSpPr>
            <a:spLocks noChangeArrowheads="1"/>
          </p:cNvSpPr>
          <p:nvPr>
            <p:custDataLst>
              <p:tags r:id="rId23"/>
            </p:custDataLst>
          </p:nvPr>
        </p:nvSpPr>
        <p:spPr bwMode="auto">
          <a:xfrm>
            <a:off x="9642529" y="41068"/>
            <a:ext cx="784129" cy="137481"/>
          </a:xfrm>
          <a:prstGeom prst="rect">
            <a:avLst/>
          </a:prstGeom>
          <a:noFill/>
          <a:ln>
            <a:noFill/>
          </a:ln>
          <a:effectLst/>
          <a:extLst/>
        </p:spPr>
        <p:txBody>
          <a:bodyPr wrap="none" lIns="0" tIns="0" rIns="0" bIns="0"/>
          <a:lstStyle/>
          <a:p>
            <a:pPr algn="r" defTabSz="1004867">
              <a:defRPr/>
            </a:pPr>
            <a:endParaRPr lang="ru-RU" sz="900">
              <a:solidFill>
                <a:srgbClr val="000000"/>
              </a:solidFill>
              <a:latin typeface="Arial" pitchFamily="34" charset="0"/>
              <a:cs typeface="+mn-cs"/>
            </a:endParaRPr>
          </a:p>
        </p:txBody>
      </p:sp>
      <p:sp>
        <p:nvSpPr>
          <p:cNvPr id="1076" name="McK 1. On-page tracker" hidden="1"/>
          <p:cNvSpPr>
            <a:spLocks noChangeArrowheads="1"/>
          </p:cNvSpPr>
          <p:nvPr>
            <p:custDataLst>
              <p:tags r:id="rId24"/>
            </p:custDataLst>
          </p:nvPr>
        </p:nvSpPr>
        <p:spPr bwMode="auto">
          <a:xfrm>
            <a:off x="187512" y="26804"/>
            <a:ext cx="827150" cy="207749"/>
          </a:xfrm>
          <a:prstGeom prst="rect">
            <a:avLst/>
          </a:prstGeom>
          <a:noFill/>
          <a:ln>
            <a:noFill/>
          </a:ln>
          <a:effectLst/>
          <a:extLst/>
        </p:spPr>
        <p:txBody>
          <a:bodyPr wrap="none" lIns="0" tIns="0" rIns="0" bIns="0">
            <a:spAutoFit/>
          </a:bodyPr>
          <a:lstStyle/>
          <a:p>
            <a:pPr>
              <a:defRPr/>
            </a:pPr>
            <a:r>
              <a:rPr lang="ru-RU" sz="1350">
                <a:solidFill>
                  <a:srgbClr val="808080"/>
                </a:solidFill>
                <a:latin typeface="Arial" pitchFamily="34" charset="0"/>
                <a:cs typeface="+mn-cs"/>
              </a:rPr>
              <a:t>TRACKER</a:t>
            </a:r>
          </a:p>
        </p:txBody>
      </p:sp>
      <p:pic>
        <p:nvPicPr>
          <p:cNvPr id="778289" name="Picture 310" descr="logo"/>
          <p:cNvPicPr>
            <a:picLocks noChangeAspect="1" noChangeArrowheads="1"/>
          </p:cNvPicPr>
          <p:nvPr userDrawn="1">
            <p:custDataLst>
              <p:tags r:id="rId25"/>
            </p:custDataLst>
          </p:nvPr>
        </p:nvPicPr>
        <p:blipFill>
          <a:blip r:embed="rId29"/>
          <a:srcRect/>
          <a:stretch>
            <a:fillRect/>
          </a:stretch>
        </p:blipFill>
        <p:spPr bwMode="auto">
          <a:xfrm>
            <a:off x="9549725" y="126793"/>
            <a:ext cx="1007625" cy="860596"/>
          </a:xfrm>
          <a:prstGeom prst="rect">
            <a:avLst/>
          </a:prstGeom>
          <a:noFill/>
          <a:ln w="9525">
            <a:noFill/>
            <a:miter lim="800000"/>
            <a:headEnd/>
            <a:tailEnd/>
          </a:ln>
        </p:spPr>
      </p:pic>
      <p:sp>
        <p:nvSpPr>
          <p:cNvPr id="2027526" name="Line 6"/>
          <p:cNvSpPr>
            <a:spLocks noChangeShapeType="1"/>
          </p:cNvSpPr>
          <p:nvPr userDrawn="1">
            <p:custDataLst>
              <p:tags r:id="rId26"/>
            </p:custDataLst>
          </p:nvPr>
        </p:nvSpPr>
        <p:spPr bwMode="auto">
          <a:xfrm>
            <a:off x="187534" y="803461"/>
            <a:ext cx="9276970" cy="1786"/>
          </a:xfrm>
          <a:prstGeom prst="line">
            <a:avLst/>
          </a:prstGeom>
          <a:noFill/>
          <a:ln w="28575">
            <a:solidFill>
              <a:schemeClr val="hlink"/>
            </a:solidFill>
            <a:round/>
            <a:headEnd/>
            <a:tailEnd/>
          </a:ln>
          <a:extLst/>
        </p:spPr>
        <p:txBody>
          <a:bodyPr lIns="102623" tIns="51314" rIns="102623" bIns="51314"/>
          <a:lstStyle/>
          <a:p>
            <a:pPr>
              <a:defRPr/>
            </a:pPr>
            <a:endParaRPr lang="ru-RU" sz="2094">
              <a:solidFill>
                <a:srgbClr val="000000"/>
              </a:solidFill>
              <a:latin typeface="Arial" pitchFamily="34" charset="0"/>
              <a:cs typeface="+mn-cs"/>
            </a:endParaRPr>
          </a:p>
        </p:txBody>
      </p:sp>
    </p:spTree>
  </p:cSld>
  <p:clrMap bg1="lt1" tx1="dk1" bg2="lt2" tx2="dk2" accent1="accent1" accent2="accent2" accent3="accent3" accent4="accent4" accent5="accent5" accent6="accent6" hlink="hlink" folHlink="folHlink"/>
  <p:sldLayoutIdLst>
    <p:sldLayoutId id="2147483707" r:id="rId1"/>
    <p:sldLayoutId id="2147483695" r:id="rId2"/>
    <p:sldLayoutId id="2147483694" r:id="rId3"/>
    <p:sldLayoutId id="2147483693" r:id="rId4"/>
    <p:sldLayoutId id="2147483692" r:id="rId5"/>
    <p:sldLayoutId id="2147483691" r:id="rId6"/>
    <p:sldLayoutId id="2147483690" r:id="rId7"/>
    <p:sldLayoutId id="2147483689" r:id="rId8"/>
    <p:sldLayoutId id="2147483688" r:id="rId9"/>
    <p:sldLayoutId id="2147483687" r:id="rId10"/>
    <p:sldLayoutId id="2147483686" r:id="rId11"/>
  </p:sldLayoutIdLst>
  <p:hf hdr="0" ftr="0" dt="0"/>
  <p:txStyles>
    <p:titleStyle>
      <a:lvl1pPr algn="l" defTabSz="1004867" rtl="0" eaLnBrk="0" fontAlgn="base" hangingPunct="0">
        <a:spcBef>
          <a:spcPct val="0"/>
        </a:spcBef>
        <a:spcAft>
          <a:spcPct val="0"/>
        </a:spcAft>
        <a:defRPr sz="1912" b="1">
          <a:solidFill>
            <a:schemeClr val="tx2"/>
          </a:solidFill>
          <a:latin typeface="+mj-lt"/>
          <a:ea typeface="+mj-ea"/>
          <a:cs typeface="+mj-cs"/>
        </a:defRPr>
      </a:lvl1pPr>
      <a:lvl2pPr algn="l" defTabSz="1004867" rtl="0" eaLnBrk="0" fontAlgn="base" hangingPunct="0">
        <a:spcBef>
          <a:spcPct val="0"/>
        </a:spcBef>
        <a:spcAft>
          <a:spcPct val="0"/>
        </a:spcAft>
        <a:defRPr sz="1912" b="1">
          <a:solidFill>
            <a:schemeClr val="tx2"/>
          </a:solidFill>
          <a:latin typeface="Arial" pitchFamily="34" charset="0"/>
        </a:defRPr>
      </a:lvl2pPr>
      <a:lvl3pPr algn="l" defTabSz="1004867" rtl="0" eaLnBrk="0" fontAlgn="base" hangingPunct="0">
        <a:spcBef>
          <a:spcPct val="0"/>
        </a:spcBef>
        <a:spcAft>
          <a:spcPct val="0"/>
        </a:spcAft>
        <a:defRPr sz="1912" b="1">
          <a:solidFill>
            <a:schemeClr val="tx2"/>
          </a:solidFill>
          <a:latin typeface="Arial" pitchFamily="34" charset="0"/>
        </a:defRPr>
      </a:lvl3pPr>
      <a:lvl4pPr algn="l" defTabSz="1004867" rtl="0" eaLnBrk="0" fontAlgn="base" hangingPunct="0">
        <a:spcBef>
          <a:spcPct val="0"/>
        </a:spcBef>
        <a:spcAft>
          <a:spcPct val="0"/>
        </a:spcAft>
        <a:defRPr sz="1912" b="1">
          <a:solidFill>
            <a:schemeClr val="tx2"/>
          </a:solidFill>
          <a:latin typeface="Arial" pitchFamily="34" charset="0"/>
        </a:defRPr>
      </a:lvl4pPr>
      <a:lvl5pPr algn="l" defTabSz="1004867" rtl="0" eaLnBrk="0" fontAlgn="base" hangingPunct="0">
        <a:spcBef>
          <a:spcPct val="0"/>
        </a:spcBef>
        <a:spcAft>
          <a:spcPct val="0"/>
        </a:spcAft>
        <a:defRPr sz="1912" b="1">
          <a:solidFill>
            <a:schemeClr val="tx2"/>
          </a:solidFill>
          <a:latin typeface="Arial" pitchFamily="34" charset="0"/>
        </a:defRPr>
      </a:lvl5pPr>
      <a:lvl6pPr marL="513111" algn="l" defTabSz="1004867" rtl="0" fontAlgn="base">
        <a:spcBef>
          <a:spcPct val="0"/>
        </a:spcBef>
        <a:spcAft>
          <a:spcPct val="0"/>
        </a:spcAft>
        <a:defRPr sz="1912" b="1">
          <a:solidFill>
            <a:schemeClr val="tx2"/>
          </a:solidFill>
          <a:latin typeface="Arial" pitchFamily="34" charset="0"/>
        </a:defRPr>
      </a:lvl6pPr>
      <a:lvl7pPr marL="1026248" algn="l" defTabSz="1004867" rtl="0" fontAlgn="base">
        <a:spcBef>
          <a:spcPct val="0"/>
        </a:spcBef>
        <a:spcAft>
          <a:spcPct val="0"/>
        </a:spcAft>
        <a:defRPr sz="1912" b="1">
          <a:solidFill>
            <a:schemeClr val="tx2"/>
          </a:solidFill>
          <a:latin typeface="Arial" pitchFamily="34" charset="0"/>
        </a:defRPr>
      </a:lvl7pPr>
      <a:lvl8pPr marL="1539372" algn="l" defTabSz="1004867" rtl="0" fontAlgn="base">
        <a:spcBef>
          <a:spcPct val="0"/>
        </a:spcBef>
        <a:spcAft>
          <a:spcPct val="0"/>
        </a:spcAft>
        <a:defRPr sz="1912" b="1">
          <a:solidFill>
            <a:schemeClr val="tx2"/>
          </a:solidFill>
          <a:latin typeface="Arial" pitchFamily="34" charset="0"/>
        </a:defRPr>
      </a:lvl8pPr>
      <a:lvl9pPr marL="2052495" algn="l" defTabSz="1004867" rtl="0" fontAlgn="base">
        <a:spcBef>
          <a:spcPct val="0"/>
        </a:spcBef>
        <a:spcAft>
          <a:spcPct val="0"/>
        </a:spcAft>
        <a:defRPr sz="1912" b="1">
          <a:solidFill>
            <a:schemeClr val="tx2"/>
          </a:solidFill>
          <a:latin typeface="Arial" pitchFamily="34" charset="0"/>
        </a:defRPr>
      </a:lvl9pPr>
    </p:titleStyle>
    <p:bodyStyle>
      <a:lvl1pPr marL="384842" indent="-384842" algn="l" defTabSz="1004867" rtl="0" eaLnBrk="0" fontAlgn="base" hangingPunct="0">
        <a:spcBef>
          <a:spcPct val="0"/>
        </a:spcBef>
        <a:spcAft>
          <a:spcPct val="0"/>
        </a:spcAft>
        <a:buClr>
          <a:schemeClr val="tx2"/>
        </a:buClr>
        <a:defRPr sz="1800">
          <a:solidFill>
            <a:schemeClr val="tx1"/>
          </a:solidFill>
          <a:latin typeface="+mn-lt"/>
          <a:ea typeface="+mn-ea"/>
          <a:cs typeface="+mn-cs"/>
        </a:defRPr>
      </a:lvl1pPr>
      <a:lvl2pPr marL="217366" indent="-215585" algn="l" defTabSz="1004867" rtl="0" eaLnBrk="0" fontAlgn="base" hangingPunct="0">
        <a:spcBef>
          <a:spcPct val="0"/>
        </a:spcBef>
        <a:spcAft>
          <a:spcPct val="0"/>
        </a:spcAft>
        <a:buClr>
          <a:schemeClr val="tx2"/>
        </a:buClr>
        <a:buSzPct val="125000"/>
        <a:buFont typeface="Arial" charset="0"/>
        <a:buChar char="▪"/>
        <a:defRPr sz="1800">
          <a:solidFill>
            <a:schemeClr val="tx1"/>
          </a:solidFill>
          <a:latin typeface="+mn-lt"/>
        </a:defRPr>
      </a:lvl2pPr>
      <a:lvl3pPr marL="513111" indent="-293979" algn="l" defTabSz="1004867" rtl="0" eaLnBrk="0" fontAlgn="base" hangingPunct="0">
        <a:spcBef>
          <a:spcPct val="0"/>
        </a:spcBef>
        <a:spcAft>
          <a:spcPct val="0"/>
        </a:spcAft>
        <a:buClr>
          <a:schemeClr val="tx2"/>
        </a:buClr>
        <a:buSzPct val="120000"/>
        <a:buFont typeface="Arial" charset="0"/>
        <a:buChar char="–"/>
        <a:defRPr sz="1800">
          <a:solidFill>
            <a:schemeClr val="tx1"/>
          </a:solidFill>
          <a:latin typeface="+mn-lt"/>
        </a:defRPr>
      </a:lvl3pPr>
      <a:lvl4pPr marL="689512" indent="-174607" algn="l" defTabSz="1004867" rtl="0" eaLnBrk="0" fontAlgn="base" hangingPunct="0">
        <a:spcBef>
          <a:spcPct val="0"/>
        </a:spcBef>
        <a:spcAft>
          <a:spcPct val="0"/>
        </a:spcAft>
        <a:buClr>
          <a:schemeClr val="tx2"/>
        </a:buClr>
        <a:buSzPct val="120000"/>
        <a:buFont typeface="Arial" charset="0"/>
        <a:buChar char="▫"/>
        <a:defRPr sz="1800">
          <a:solidFill>
            <a:schemeClr val="tx1"/>
          </a:solidFill>
          <a:latin typeface="+mn-lt"/>
        </a:defRPr>
      </a:lvl4pPr>
      <a:lvl5pPr marL="837390" indent="-146096" algn="l" defTabSz="1004867" rtl="0" eaLnBrk="0" fontAlgn="base" hangingPunct="0">
        <a:spcBef>
          <a:spcPct val="0"/>
        </a:spcBef>
        <a:spcAft>
          <a:spcPct val="0"/>
        </a:spcAft>
        <a:buClr>
          <a:schemeClr val="tx2"/>
        </a:buClr>
        <a:buSzPct val="89000"/>
        <a:buFont typeface="Arial" charset="0"/>
        <a:buChar char="-"/>
        <a:defRPr sz="1800">
          <a:solidFill>
            <a:schemeClr val="tx1"/>
          </a:solidFill>
          <a:latin typeface="+mn-lt"/>
        </a:defRPr>
      </a:lvl5pPr>
      <a:lvl6pPr marL="1350514" indent="-146096" algn="l" defTabSz="1004867" rtl="0" fontAlgn="base">
        <a:spcBef>
          <a:spcPct val="0"/>
        </a:spcBef>
        <a:spcAft>
          <a:spcPct val="0"/>
        </a:spcAft>
        <a:buClr>
          <a:schemeClr val="tx2"/>
        </a:buClr>
        <a:buSzPct val="89000"/>
        <a:buFont typeface="Arial" pitchFamily="34" charset="0"/>
        <a:buChar char="-"/>
        <a:defRPr sz="1800">
          <a:solidFill>
            <a:schemeClr val="tx1"/>
          </a:solidFill>
          <a:latin typeface="+mn-lt"/>
        </a:defRPr>
      </a:lvl6pPr>
      <a:lvl7pPr marL="1863638" indent="-146096" algn="l" defTabSz="1004867" rtl="0" fontAlgn="base">
        <a:spcBef>
          <a:spcPct val="0"/>
        </a:spcBef>
        <a:spcAft>
          <a:spcPct val="0"/>
        </a:spcAft>
        <a:buClr>
          <a:schemeClr val="tx2"/>
        </a:buClr>
        <a:buSzPct val="89000"/>
        <a:buFont typeface="Arial" pitchFamily="34" charset="0"/>
        <a:buChar char="-"/>
        <a:defRPr sz="1800">
          <a:solidFill>
            <a:schemeClr val="tx1"/>
          </a:solidFill>
          <a:latin typeface="+mn-lt"/>
        </a:defRPr>
      </a:lvl7pPr>
      <a:lvl8pPr marL="2376762" indent="-146096" algn="l" defTabSz="1004867" rtl="0" fontAlgn="base">
        <a:spcBef>
          <a:spcPct val="0"/>
        </a:spcBef>
        <a:spcAft>
          <a:spcPct val="0"/>
        </a:spcAft>
        <a:buClr>
          <a:schemeClr val="tx2"/>
        </a:buClr>
        <a:buSzPct val="89000"/>
        <a:buFont typeface="Arial" pitchFamily="34" charset="0"/>
        <a:buChar char="-"/>
        <a:defRPr sz="1800">
          <a:solidFill>
            <a:schemeClr val="tx1"/>
          </a:solidFill>
          <a:latin typeface="+mn-lt"/>
        </a:defRPr>
      </a:lvl8pPr>
      <a:lvl9pPr marL="2889885" indent="-146096" algn="l" defTabSz="1004867" rtl="0" fontAlgn="base">
        <a:spcBef>
          <a:spcPct val="0"/>
        </a:spcBef>
        <a:spcAft>
          <a:spcPct val="0"/>
        </a:spcAft>
        <a:buClr>
          <a:schemeClr val="tx2"/>
        </a:buClr>
        <a:buSzPct val="89000"/>
        <a:buFont typeface="Arial" pitchFamily="34" charset="0"/>
        <a:buChar char="-"/>
        <a:defRPr sz="1800">
          <a:solidFill>
            <a:schemeClr val="tx1"/>
          </a:solidFill>
          <a:latin typeface="+mn-lt"/>
        </a:defRPr>
      </a:lvl9pPr>
    </p:bodyStyle>
    <p:otherStyle>
      <a:defPPr>
        <a:defRPr lang="ru-RU"/>
      </a:defPPr>
      <a:lvl1pPr marL="0" algn="l" defTabSz="1026248" rtl="0" eaLnBrk="1" latinLnBrk="0" hangingPunct="1">
        <a:defRPr sz="2024" kern="1200">
          <a:solidFill>
            <a:schemeClr val="tx1"/>
          </a:solidFill>
          <a:latin typeface="+mn-lt"/>
          <a:ea typeface="+mn-ea"/>
          <a:cs typeface="+mn-cs"/>
        </a:defRPr>
      </a:lvl1pPr>
      <a:lvl2pPr marL="513111" algn="l" defTabSz="1026248" rtl="0" eaLnBrk="1" latinLnBrk="0" hangingPunct="1">
        <a:defRPr sz="2024" kern="1200">
          <a:solidFill>
            <a:schemeClr val="tx1"/>
          </a:solidFill>
          <a:latin typeface="+mn-lt"/>
          <a:ea typeface="+mn-ea"/>
          <a:cs typeface="+mn-cs"/>
        </a:defRPr>
      </a:lvl2pPr>
      <a:lvl3pPr marL="1026248" algn="l" defTabSz="1026248" rtl="0" eaLnBrk="1" latinLnBrk="0" hangingPunct="1">
        <a:defRPr sz="2024" kern="1200">
          <a:solidFill>
            <a:schemeClr val="tx1"/>
          </a:solidFill>
          <a:latin typeface="+mn-lt"/>
          <a:ea typeface="+mn-ea"/>
          <a:cs typeface="+mn-cs"/>
        </a:defRPr>
      </a:lvl3pPr>
      <a:lvl4pPr marL="1539372" algn="l" defTabSz="1026248" rtl="0" eaLnBrk="1" latinLnBrk="0" hangingPunct="1">
        <a:defRPr sz="2024" kern="1200">
          <a:solidFill>
            <a:schemeClr val="tx1"/>
          </a:solidFill>
          <a:latin typeface="+mn-lt"/>
          <a:ea typeface="+mn-ea"/>
          <a:cs typeface="+mn-cs"/>
        </a:defRPr>
      </a:lvl4pPr>
      <a:lvl5pPr marL="2052495" algn="l" defTabSz="1026248" rtl="0" eaLnBrk="1" latinLnBrk="0" hangingPunct="1">
        <a:defRPr sz="2024" kern="1200">
          <a:solidFill>
            <a:schemeClr val="tx1"/>
          </a:solidFill>
          <a:latin typeface="+mn-lt"/>
          <a:ea typeface="+mn-ea"/>
          <a:cs typeface="+mn-cs"/>
        </a:defRPr>
      </a:lvl5pPr>
      <a:lvl6pPr marL="2565618" algn="l" defTabSz="1026248" rtl="0" eaLnBrk="1" latinLnBrk="0" hangingPunct="1">
        <a:defRPr sz="2024" kern="1200">
          <a:solidFill>
            <a:schemeClr val="tx1"/>
          </a:solidFill>
          <a:latin typeface="+mn-lt"/>
          <a:ea typeface="+mn-ea"/>
          <a:cs typeface="+mn-cs"/>
        </a:defRPr>
      </a:lvl6pPr>
      <a:lvl7pPr marL="3078741" algn="l" defTabSz="1026248" rtl="0" eaLnBrk="1" latinLnBrk="0" hangingPunct="1">
        <a:defRPr sz="2024" kern="1200">
          <a:solidFill>
            <a:schemeClr val="tx1"/>
          </a:solidFill>
          <a:latin typeface="+mn-lt"/>
          <a:ea typeface="+mn-ea"/>
          <a:cs typeface="+mn-cs"/>
        </a:defRPr>
      </a:lvl7pPr>
      <a:lvl8pPr marL="3591864" algn="l" defTabSz="1026248" rtl="0" eaLnBrk="1" latinLnBrk="0" hangingPunct="1">
        <a:defRPr sz="2024" kern="1200">
          <a:solidFill>
            <a:schemeClr val="tx1"/>
          </a:solidFill>
          <a:latin typeface="+mn-lt"/>
          <a:ea typeface="+mn-ea"/>
          <a:cs typeface="+mn-cs"/>
        </a:defRPr>
      </a:lvl8pPr>
      <a:lvl9pPr marL="4104991" algn="l" defTabSz="1026248" rtl="0" eaLnBrk="1" latinLnBrk="0" hangingPunct="1">
        <a:defRPr sz="2024"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780324" name="Object 36"/>
          <p:cNvGraphicFramePr>
            <a:graphicFrameLocks noChangeAspect="1"/>
          </p:cNvGraphicFramePr>
          <p:nvPr>
            <p:custDataLst>
              <p:tags r:id="rId14"/>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781177" name="think-cell Slide" r:id="rId27" imgW="360" imgH="360" progId="TCLayout.ActiveDocument.1">
                  <p:embed/>
                </p:oleObj>
              </mc:Choice>
              <mc:Fallback>
                <p:oleObj name="think-cell Slide" r:id="rId27" imgW="360" imgH="360" progId="TCLayout.ActiveDocument.1">
                  <p:embed/>
                  <p:pic>
                    <p:nvPicPr>
                      <p:cNvPr id="0" name="Picture 36"/>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56" name="SlideBottomBar"/>
          <p:cNvSpPr>
            <a:spLocks noChangeArrowheads="1"/>
          </p:cNvSpPr>
          <p:nvPr>
            <p:custDataLst>
              <p:tags r:id="rId15"/>
            </p:custDataLst>
          </p:nvPr>
        </p:nvSpPr>
        <p:spPr bwMode="auto">
          <a:xfrm>
            <a:off x="0" y="7084742"/>
            <a:ext cx="10691813" cy="474935"/>
          </a:xfrm>
          <a:prstGeom prst="rect">
            <a:avLst/>
          </a:prstGeom>
          <a:solidFill>
            <a:schemeClr val="accent1">
              <a:lumMod val="25000"/>
            </a:schemeClr>
          </a:solidFill>
          <a:ln>
            <a:noFill/>
          </a:ln>
          <a:effectLst/>
          <a:extLst/>
        </p:spPr>
        <p:txBody>
          <a:bodyPr wrap="none" lIns="102623" tIns="51314" rIns="102623" bIns="51314" anchor="ctr"/>
          <a:lstStyle/>
          <a:p>
            <a:pPr algn="ctr">
              <a:defRPr/>
            </a:pPr>
            <a:endParaRPr lang="ru-RU" sz="2094">
              <a:solidFill>
                <a:srgbClr val="000000"/>
              </a:solidFill>
              <a:latin typeface="Arial" pitchFamily="34" charset="0"/>
              <a:cs typeface="+mn-cs"/>
            </a:endParaRPr>
          </a:p>
        </p:txBody>
      </p:sp>
      <p:sp>
        <p:nvSpPr>
          <p:cNvPr id="780327" name="McK 2. Slide Title"/>
          <p:cNvSpPr>
            <a:spLocks noGrp="1" noChangeArrowheads="1"/>
          </p:cNvSpPr>
          <p:nvPr>
            <p:ph type="title"/>
            <p:custDataLst>
              <p:tags r:id="rId16"/>
            </p:custDataLst>
          </p:nvPr>
        </p:nvSpPr>
        <p:spPr bwMode="auto">
          <a:xfrm>
            <a:off x="187510" y="471734"/>
            <a:ext cx="9256135" cy="294234"/>
          </a:xfrm>
          <a:prstGeom prst="rect">
            <a:avLst/>
          </a:prstGeom>
          <a:noFill/>
          <a:ln w="9525">
            <a:noFill/>
            <a:miter lim="800000"/>
            <a:headEnd/>
            <a:tailEnd/>
          </a:ln>
        </p:spPr>
        <p:txBody>
          <a:bodyPr vert="horz" wrap="square" lIns="0" tIns="0" rIns="0" bIns="0" numCol="1" anchor="b" anchorCtr="0" compatLnSpc="1">
            <a:prstTxWarp prst="textNoShape">
              <a:avLst/>
            </a:prstTxWarp>
            <a:spAutoFit/>
          </a:bodyPr>
          <a:lstStyle/>
          <a:p>
            <a:pPr lvl="0"/>
            <a:r>
              <a:rPr lang="ru-RU" altLang="zh-CN"/>
              <a:t>Click to edit Master title style</a:t>
            </a:r>
          </a:p>
        </p:txBody>
      </p:sp>
      <p:sp>
        <p:nvSpPr>
          <p:cNvPr id="1032" name="McK 3. Unit of measure" hidden="1"/>
          <p:cNvSpPr txBox="1">
            <a:spLocks noChangeArrowheads="1"/>
          </p:cNvSpPr>
          <p:nvPr>
            <p:custDataLst>
              <p:tags r:id="rId17"/>
            </p:custDataLst>
          </p:nvPr>
        </p:nvSpPr>
        <p:spPr bwMode="auto">
          <a:xfrm>
            <a:off x="187510" y="912376"/>
            <a:ext cx="4361956" cy="242374"/>
          </a:xfrm>
          <a:prstGeom prst="rect">
            <a:avLst/>
          </a:prstGeom>
          <a:noFill/>
          <a:ln>
            <a:noFill/>
          </a:ln>
          <a:effectLst/>
          <a:extLst/>
        </p:spPr>
        <p:txBody>
          <a:bodyPr lIns="0" tIns="0" rIns="0" bIns="0">
            <a:spAutoFit/>
          </a:bodyPr>
          <a:lstStyle>
            <a:lvl1pPr defTabSz="895350">
              <a:defRPr sz="2400">
                <a:solidFill>
                  <a:schemeClr val="tx1"/>
                </a:solidFill>
                <a:latin typeface="Arial" pitchFamily="34" charset="0"/>
              </a:defRPr>
            </a:lvl1pPr>
            <a:lvl2pPr marL="447675" defTabSz="895350">
              <a:defRPr sz="2400">
                <a:solidFill>
                  <a:schemeClr val="tx1"/>
                </a:solidFill>
                <a:latin typeface="Arial" pitchFamily="34" charset="0"/>
              </a:defRPr>
            </a:lvl2pPr>
            <a:lvl3pPr marL="895350" defTabSz="895350">
              <a:defRPr sz="2400">
                <a:solidFill>
                  <a:schemeClr val="tx1"/>
                </a:solidFill>
                <a:latin typeface="Arial" pitchFamily="34" charset="0"/>
              </a:defRPr>
            </a:lvl3pPr>
            <a:lvl4pPr marL="1344613"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a:defRPr/>
            </a:pPr>
            <a:r>
              <a:rPr lang="ru-RU" sz="1575">
                <a:solidFill>
                  <a:srgbClr val="808080"/>
                </a:solidFill>
                <a:cs typeface="+mn-cs"/>
              </a:rPr>
              <a:t>Unit of measure</a:t>
            </a:r>
          </a:p>
        </p:txBody>
      </p:sp>
      <p:grpSp>
        <p:nvGrpSpPr>
          <p:cNvPr id="780329" name="McK Slide Elements" hidden="1"/>
          <p:cNvGrpSpPr>
            <a:grpSpLocks/>
          </p:cNvGrpSpPr>
          <p:nvPr userDrawn="1"/>
        </p:nvGrpSpPr>
        <p:grpSpPr bwMode="auto">
          <a:xfrm>
            <a:off x="142055" y="6836561"/>
            <a:ext cx="10199363" cy="574922"/>
            <a:chOff x="75" y="3829"/>
            <a:chExt cx="5385" cy="322"/>
          </a:xfrm>
        </p:grpSpPr>
        <p:sp>
          <p:nvSpPr>
            <p:cNvPr id="1151" name="McK 4. Footnote" hidden="1"/>
            <p:cNvSpPr txBox="1">
              <a:spLocks noChangeArrowheads="1"/>
            </p:cNvSpPr>
            <p:nvPr userDrawn="1"/>
          </p:nvSpPr>
          <p:spPr bwMode="auto">
            <a:xfrm>
              <a:off x="75" y="3829"/>
              <a:ext cx="5385" cy="97"/>
            </a:xfrm>
            <a:prstGeom prst="rect">
              <a:avLst/>
            </a:prstGeom>
            <a:noFill/>
            <a:ln>
              <a:noFill/>
            </a:ln>
            <a:effectLst/>
            <a:extLst/>
          </p:spPr>
          <p:txBody>
            <a:bodyPr lIns="0" tIns="0" rIns="0" bIns="0" anchor="b">
              <a:spAutoFit/>
            </a:bodyPr>
            <a:lstStyle>
              <a:lvl1pPr marL="104775" indent="-104775" defTabSz="895350">
                <a:defRPr sz="2400">
                  <a:solidFill>
                    <a:schemeClr val="tx1"/>
                  </a:solidFill>
                  <a:latin typeface="Arial" pitchFamily="34" charset="0"/>
                </a:defRPr>
              </a:lvl1pPr>
              <a:lvl2pPr marL="1031875" defTabSz="895350">
                <a:defRPr sz="2400">
                  <a:solidFill>
                    <a:schemeClr val="tx1"/>
                  </a:solidFill>
                  <a:latin typeface="Arial" pitchFamily="34" charset="0"/>
                </a:defRPr>
              </a:lvl2pPr>
              <a:lvl3pPr marL="1217613" defTabSz="895350">
                <a:defRPr sz="2400">
                  <a:solidFill>
                    <a:schemeClr val="tx1"/>
                  </a:solidFill>
                  <a:latin typeface="Arial" pitchFamily="34" charset="0"/>
                </a:defRPr>
              </a:lvl3pPr>
              <a:lvl4pPr marL="1404938"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a:defRPr/>
              </a:pPr>
              <a:r>
                <a:rPr lang="ru-RU" sz="1125">
                  <a:solidFill>
                    <a:srgbClr val="000000"/>
                  </a:solidFill>
                  <a:cs typeface="+mn-cs"/>
                </a:rPr>
                <a:t>1 Сноска</a:t>
              </a:r>
            </a:p>
          </p:txBody>
        </p:sp>
        <p:sp>
          <p:nvSpPr>
            <p:cNvPr id="1154" name="McK 5. Source" hidden="1"/>
            <p:cNvSpPr>
              <a:spLocks noChangeArrowheads="1"/>
            </p:cNvSpPr>
            <p:nvPr userDrawn="1"/>
          </p:nvSpPr>
          <p:spPr bwMode="auto">
            <a:xfrm>
              <a:off x="75" y="4054"/>
              <a:ext cx="4323" cy="97"/>
            </a:xfrm>
            <a:prstGeom prst="rect">
              <a:avLst/>
            </a:prstGeom>
            <a:noFill/>
            <a:ln>
              <a:noFill/>
            </a:ln>
            <a:effectLst/>
            <a:extLst/>
          </p:spPr>
          <p:txBody>
            <a:bodyPr lIns="0" tIns="0" rIns="0" bIns="0" anchor="ctr">
              <a:spAutoFit/>
            </a:bodyPr>
            <a:lstStyle/>
            <a:p>
              <a:pPr marL="876587" indent="-876587" defTabSz="1004867">
                <a:tabLst>
                  <a:tab pos="874805" algn="l"/>
                </a:tabLst>
                <a:defRPr/>
              </a:pPr>
              <a:r>
                <a:rPr lang="ru-RU" sz="1125">
                  <a:solidFill>
                    <a:srgbClr val="FFFFFF"/>
                  </a:solidFill>
                  <a:latin typeface="Arial" pitchFamily="34" charset="0"/>
                  <a:cs typeface="+mn-cs"/>
                </a:rPr>
                <a:t>ИСТОЧНИК: источник</a:t>
              </a:r>
            </a:p>
          </p:txBody>
        </p:sp>
      </p:grpSp>
      <p:grpSp>
        <p:nvGrpSpPr>
          <p:cNvPr id="780330" name="ACET" hidden="1"/>
          <p:cNvGrpSpPr>
            <a:grpSpLocks/>
          </p:cNvGrpSpPr>
          <p:nvPr>
            <p:custDataLst>
              <p:tags r:id="rId18"/>
            </p:custDataLst>
          </p:nvPr>
        </p:nvGrpSpPr>
        <p:grpSpPr bwMode="auto">
          <a:xfrm>
            <a:off x="1733054" y="1664056"/>
            <a:ext cx="5087371" cy="662408"/>
            <a:chOff x="915" y="659"/>
            <a:chExt cx="2686" cy="371"/>
          </a:xfrm>
        </p:grpSpPr>
        <p:cxnSp>
          <p:nvCxnSpPr>
            <p:cNvPr id="780339" name="AutoShape 249" hidden="1"/>
            <p:cNvCxnSpPr>
              <a:cxnSpLocks noChangeShapeType="1"/>
              <a:stCxn id="1274" idx="4"/>
              <a:endCxn id="1274" idx="6"/>
            </p:cNvCxnSpPr>
            <p:nvPr/>
          </p:nvCxnSpPr>
          <p:spPr bwMode="auto">
            <a:xfrm>
              <a:off x="915" y="1030"/>
              <a:ext cx="2686" cy="0"/>
            </a:xfrm>
            <a:prstGeom prst="straightConnector1">
              <a:avLst/>
            </a:prstGeom>
            <a:noFill/>
            <a:ln w="9525">
              <a:solidFill>
                <a:schemeClr val="tx1"/>
              </a:solidFill>
              <a:round/>
              <a:headEnd/>
              <a:tailEnd/>
            </a:ln>
          </p:spPr>
        </p:cxnSp>
        <p:sp>
          <p:nvSpPr>
            <p:cNvPr id="1274" name="AutoShape 250" hidden="1"/>
            <p:cNvSpPr>
              <a:spLocks noChangeArrowheads="1"/>
            </p:cNvSpPr>
            <p:nvPr/>
          </p:nvSpPr>
          <p:spPr bwMode="auto">
            <a:xfrm>
              <a:off x="915" y="659"/>
              <a:ext cx="2686" cy="371"/>
            </a:xfrm>
            <a:prstGeom prst="leftRightArrow">
              <a:avLst>
                <a:gd name="adj1" fmla="val 100000"/>
                <a:gd name="adj2" fmla="val 0"/>
              </a:avLst>
            </a:prstGeom>
            <a:noFill/>
            <a:ln>
              <a:noFill/>
            </a:ln>
            <a:effectLst/>
            <a:extLst/>
          </p:spPr>
          <p:txBody>
            <a:bodyPr lIns="0" tIns="0" rIns="0" bIns="18288" anchor="b">
              <a:spAutoFit/>
            </a:bodyPr>
            <a:lstStyle/>
            <a:p>
              <a:pPr>
                <a:defRPr/>
              </a:pPr>
              <a:r>
                <a:rPr lang="ru-RU" sz="2094" b="1">
                  <a:solidFill>
                    <a:srgbClr val="000000"/>
                  </a:solidFill>
                  <a:latin typeface="Arial" pitchFamily="34" charset="0"/>
                  <a:cs typeface="+mn-cs"/>
                </a:rPr>
                <a:t>Название документа</a:t>
              </a:r>
            </a:p>
            <a:p>
              <a:pPr>
                <a:defRPr/>
              </a:pPr>
              <a:r>
                <a:rPr lang="ru-RU" sz="2094">
                  <a:solidFill>
                    <a:srgbClr val="808080"/>
                  </a:solidFill>
                  <a:latin typeface="Arial" pitchFamily="34" charset="0"/>
                  <a:cs typeface="+mn-cs"/>
                </a:rPr>
                <a:t>Unit of measure</a:t>
              </a:r>
            </a:p>
          </p:txBody>
        </p:sp>
      </p:grpSp>
      <p:sp>
        <p:nvSpPr>
          <p:cNvPr id="1304" name="Rectangle 280"/>
          <p:cNvSpPr>
            <a:spLocks noGrp="1" noChangeArrowheads="1"/>
          </p:cNvSpPr>
          <p:nvPr>
            <p:ph type="sldNum" sz="quarter" idx="4"/>
            <p:custDataLst>
              <p:tags r:id="rId19"/>
            </p:custDataLst>
          </p:nvPr>
        </p:nvSpPr>
        <p:spPr bwMode="auto">
          <a:xfrm>
            <a:off x="10195578" y="7238292"/>
            <a:ext cx="232965" cy="171405"/>
          </a:xfrm>
          <a:prstGeom prst="rect">
            <a:avLst/>
          </a:prstGeom>
          <a:noFill/>
          <a:ln>
            <a:noFill/>
          </a:ln>
          <a:effectLst/>
          <a:extLst/>
        </p:spPr>
        <p:txBody>
          <a:bodyPr vert="horz" wrap="none" lIns="0" tIns="0" rIns="0" bIns="0" numCol="1" anchor="t" anchorCtr="0" compatLnSpc="1">
            <a:prstTxWarp prst="textNoShape">
              <a:avLst/>
            </a:prstTxWarp>
          </a:bodyPr>
          <a:lstStyle>
            <a:lvl1pPr>
              <a:defRPr sz="1125">
                <a:solidFill>
                  <a:srgbClr val="FFFFFF"/>
                </a:solidFill>
                <a:latin typeface="Arial" pitchFamily="34" charset="0"/>
                <a:cs typeface="+mn-cs"/>
              </a:defRPr>
            </a:lvl1pPr>
          </a:lstStyle>
          <a:p>
            <a:pPr>
              <a:defRPr/>
            </a:pPr>
            <a:fld id="{720AF453-16A7-42E3-96CC-D23E337FF503}" type="slidenum">
              <a:rPr lang="ru-RU"/>
              <a:pPr>
                <a:defRPr/>
              </a:pPr>
              <a:t>‹#›</a:t>
            </a:fld>
            <a:r>
              <a:rPr lang="ru-RU"/>
              <a:t> </a:t>
            </a:r>
          </a:p>
        </p:txBody>
      </p:sp>
      <p:sp>
        <p:nvSpPr>
          <p:cNvPr id="1308" name="Working Draft" hidden="1"/>
          <p:cNvSpPr txBox="1">
            <a:spLocks noChangeArrowheads="1"/>
          </p:cNvSpPr>
          <p:nvPr>
            <p:custDataLst>
              <p:tags r:id="rId20"/>
            </p:custDataLst>
          </p:nvPr>
        </p:nvSpPr>
        <p:spPr bwMode="auto">
          <a:xfrm rot="5400000">
            <a:off x="9663506" y="3028020"/>
            <a:ext cx="1889941" cy="103875"/>
          </a:xfrm>
          <a:prstGeom prst="rect">
            <a:avLst/>
          </a:prstGeom>
          <a:noFill/>
          <a:ln>
            <a:noFill/>
          </a:ln>
          <a:effectLst/>
          <a:extLst/>
        </p:spPr>
        <p:txBody>
          <a:bodyPr wrap="none" lIns="0" tIns="0" rIns="0" bIns="0">
            <a:spAutoFit/>
          </a:bodyPr>
          <a:lstStyle/>
          <a:p>
            <a:pPr>
              <a:defRPr/>
            </a:pPr>
            <a:r>
              <a:rPr lang="en-US" sz="675">
                <a:solidFill>
                  <a:srgbClr val="000000"/>
                </a:solidFill>
                <a:latin typeface="Arial" pitchFamily="34" charset="0"/>
                <a:cs typeface="+mn-cs"/>
              </a:rPr>
              <a:t>Working Draft - Last Modified 02.09.2011 1:37:32</a:t>
            </a:r>
            <a:endParaRPr lang="en-US" sz="2094">
              <a:solidFill>
                <a:srgbClr val="000000"/>
              </a:solidFill>
              <a:latin typeface="Arial" pitchFamily="34" charset="0"/>
              <a:cs typeface="+mn-cs"/>
            </a:endParaRPr>
          </a:p>
        </p:txBody>
      </p:sp>
      <p:sp>
        <p:nvSpPr>
          <p:cNvPr id="1309" name="Printed" hidden="1"/>
          <p:cNvSpPr txBox="1">
            <a:spLocks noChangeArrowheads="1"/>
          </p:cNvSpPr>
          <p:nvPr>
            <p:custDataLst>
              <p:tags r:id="rId21"/>
            </p:custDataLst>
          </p:nvPr>
        </p:nvSpPr>
        <p:spPr bwMode="auto">
          <a:xfrm rot="5400000">
            <a:off x="10471418" y="4332284"/>
            <a:ext cx="274114" cy="103875"/>
          </a:xfrm>
          <a:prstGeom prst="rect">
            <a:avLst/>
          </a:prstGeom>
          <a:noFill/>
          <a:ln>
            <a:noFill/>
          </a:ln>
          <a:effectLst/>
          <a:extLst/>
        </p:spPr>
        <p:txBody>
          <a:bodyPr wrap="none" lIns="0" tIns="0" rIns="0" bIns="0">
            <a:spAutoFit/>
          </a:bodyPr>
          <a:lstStyle/>
          <a:p>
            <a:pPr>
              <a:defRPr/>
            </a:pPr>
            <a:r>
              <a:rPr lang="en-US" sz="675">
                <a:solidFill>
                  <a:srgbClr val="000000"/>
                </a:solidFill>
                <a:latin typeface="Arial" pitchFamily="34" charset="0"/>
                <a:cs typeface="+mn-cs"/>
              </a:rPr>
              <a:t>Printed</a:t>
            </a:r>
            <a:endParaRPr lang="en-US" sz="2094">
              <a:solidFill>
                <a:srgbClr val="000000"/>
              </a:solidFill>
              <a:latin typeface="Arial" pitchFamily="34" charset="0"/>
              <a:cs typeface="+mn-cs"/>
            </a:endParaRPr>
          </a:p>
        </p:txBody>
      </p:sp>
      <p:sp>
        <p:nvSpPr>
          <p:cNvPr id="780334" name="Rectangle 286"/>
          <p:cNvSpPr>
            <a:spLocks noGrp="1" noChangeArrowheads="1"/>
          </p:cNvSpPr>
          <p:nvPr>
            <p:ph type="body" idx="1"/>
            <p:custDataLst>
              <p:tags r:id="rId22"/>
            </p:custDataLst>
          </p:nvPr>
        </p:nvSpPr>
        <p:spPr bwMode="auto">
          <a:xfrm>
            <a:off x="1733048" y="2381817"/>
            <a:ext cx="5132828" cy="137481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ru-RU"/>
              <a:t>Click to edit Master text styles</a:t>
            </a:r>
          </a:p>
          <a:p>
            <a:pPr lvl="1"/>
            <a:r>
              <a:rPr lang="ru-RU"/>
              <a:t>Second level</a:t>
            </a:r>
          </a:p>
          <a:p>
            <a:pPr lvl="2"/>
            <a:r>
              <a:rPr lang="ru-RU"/>
              <a:t>Third level</a:t>
            </a:r>
          </a:p>
          <a:p>
            <a:pPr lvl="3"/>
            <a:r>
              <a:rPr lang="ru-RU"/>
              <a:t>Fourth level</a:t>
            </a:r>
          </a:p>
          <a:p>
            <a:pPr lvl="4"/>
            <a:r>
              <a:rPr lang="ru-RU"/>
              <a:t>Fifth level</a:t>
            </a:r>
          </a:p>
        </p:txBody>
      </p:sp>
      <p:sp>
        <p:nvSpPr>
          <p:cNvPr id="1318" name="doc id"/>
          <p:cNvSpPr>
            <a:spLocks noChangeArrowheads="1"/>
          </p:cNvSpPr>
          <p:nvPr>
            <p:custDataLst>
              <p:tags r:id="rId23"/>
            </p:custDataLst>
          </p:nvPr>
        </p:nvSpPr>
        <p:spPr bwMode="auto">
          <a:xfrm>
            <a:off x="9642529" y="41068"/>
            <a:ext cx="784129" cy="137481"/>
          </a:xfrm>
          <a:prstGeom prst="rect">
            <a:avLst/>
          </a:prstGeom>
          <a:noFill/>
          <a:ln>
            <a:noFill/>
          </a:ln>
          <a:effectLst/>
          <a:extLst/>
        </p:spPr>
        <p:txBody>
          <a:bodyPr wrap="none" lIns="0" tIns="0" rIns="0" bIns="0"/>
          <a:lstStyle/>
          <a:p>
            <a:pPr algn="r" defTabSz="1004867">
              <a:defRPr/>
            </a:pPr>
            <a:endParaRPr lang="ru-RU" sz="900">
              <a:solidFill>
                <a:srgbClr val="000000"/>
              </a:solidFill>
              <a:latin typeface="Arial" pitchFamily="34" charset="0"/>
              <a:cs typeface="+mn-cs"/>
            </a:endParaRPr>
          </a:p>
        </p:txBody>
      </p:sp>
      <p:sp>
        <p:nvSpPr>
          <p:cNvPr id="1076" name="McK 1. On-page tracker" hidden="1"/>
          <p:cNvSpPr>
            <a:spLocks noChangeArrowheads="1"/>
          </p:cNvSpPr>
          <p:nvPr>
            <p:custDataLst>
              <p:tags r:id="rId24"/>
            </p:custDataLst>
          </p:nvPr>
        </p:nvSpPr>
        <p:spPr bwMode="auto">
          <a:xfrm>
            <a:off x="187512" y="26804"/>
            <a:ext cx="827150" cy="207749"/>
          </a:xfrm>
          <a:prstGeom prst="rect">
            <a:avLst/>
          </a:prstGeom>
          <a:noFill/>
          <a:ln>
            <a:noFill/>
          </a:ln>
          <a:effectLst/>
          <a:extLst/>
        </p:spPr>
        <p:txBody>
          <a:bodyPr wrap="none" lIns="0" tIns="0" rIns="0" bIns="0">
            <a:spAutoFit/>
          </a:bodyPr>
          <a:lstStyle/>
          <a:p>
            <a:pPr>
              <a:defRPr/>
            </a:pPr>
            <a:r>
              <a:rPr lang="ru-RU" sz="1350">
                <a:solidFill>
                  <a:srgbClr val="808080"/>
                </a:solidFill>
                <a:latin typeface="Arial" pitchFamily="34" charset="0"/>
                <a:cs typeface="+mn-cs"/>
              </a:rPr>
              <a:t>TRACKER</a:t>
            </a:r>
          </a:p>
        </p:txBody>
      </p:sp>
      <p:pic>
        <p:nvPicPr>
          <p:cNvPr id="780337" name="Picture 310" descr="logo"/>
          <p:cNvPicPr>
            <a:picLocks noChangeAspect="1" noChangeArrowheads="1"/>
          </p:cNvPicPr>
          <p:nvPr userDrawn="1">
            <p:custDataLst>
              <p:tags r:id="rId25"/>
            </p:custDataLst>
          </p:nvPr>
        </p:nvPicPr>
        <p:blipFill>
          <a:blip r:embed="rId29"/>
          <a:srcRect/>
          <a:stretch>
            <a:fillRect/>
          </a:stretch>
        </p:blipFill>
        <p:spPr bwMode="auto">
          <a:xfrm>
            <a:off x="9549725" y="126793"/>
            <a:ext cx="1007625" cy="860596"/>
          </a:xfrm>
          <a:prstGeom prst="rect">
            <a:avLst/>
          </a:prstGeom>
          <a:noFill/>
          <a:ln w="9525">
            <a:noFill/>
            <a:miter lim="800000"/>
            <a:headEnd/>
            <a:tailEnd/>
          </a:ln>
        </p:spPr>
      </p:pic>
      <p:sp>
        <p:nvSpPr>
          <p:cNvPr id="2027526" name="Line 6"/>
          <p:cNvSpPr>
            <a:spLocks noChangeShapeType="1"/>
          </p:cNvSpPr>
          <p:nvPr userDrawn="1">
            <p:custDataLst>
              <p:tags r:id="rId26"/>
            </p:custDataLst>
          </p:nvPr>
        </p:nvSpPr>
        <p:spPr bwMode="auto">
          <a:xfrm>
            <a:off x="187534" y="803461"/>
            <a:ext cx="9276970" cy="1786"/>
          </a:xfrm>
          <a:prstGeom prst="line">
            <a:avLst/>
          </a:prstGeom>
          <a:noFill/>
          <a:ln w="28575">
            <a:solidFill>
              <a:schemeClr val="hlink"/>
            </a:solidFill>
            <a:round/>
            <a:headEnd/>
            <a:tailEnd/>
          </a:ln>
          <a:extLst/>
        </p:spPr>
        <p:txBody>
          <a:bodyPr lIns="102623" tIns="51314" rIns="102623" bIns="51314"/>
          <a:lstStyle/>
          <a:p>
            <a:pPr>
              <a:defRPr/>
            </a:pPr>
            <a:endParaRPr lang="ru-RU" sz="2094">
              <a:solidFill>
                <a:srgbClr val="000000"/>
              </a:solidFill>
              <a:latin typeface="Arial" pitchFamily="34" charset="0"/>
              <a:cs typeface="+mn-cs"/>
            </a:endParaRPr>
          </a:p>
        </p:txBody>
      </p:sp>
    </p:spTree>
  </p:cSld>
  <p:clrMap bg1="lt1" tx1="dk1" bg2="lt2" tx2="dk2" accent1="accent1" accent2="accent2" accent3="accent3" accent4="accent4" accent5="accent5" accent6="accent6" hlink="hlink" folHlink="folHlink"/>
  <p:sldLayoutIdLst>
    <p:sldLayoutId id="2147483708" r:id="rId1"/>
    <p:sldLayoutId id="2147483705" r:id="rId2"/>
    <p:sldLayoutId id="2147483704" r:id="rId3"/>
    <p:sldLayoutId id="2147483703" r:id="rId4"/>
    <p:sldLayoutId id="2147483702" r:id="rId5"/>
    <p:sldLayoutId id="2147483701" r:id="rId6"/>
    <p:sldLayoutId id="2147483700" r:id="rId7"/>
    <p:sldLayoutId id="2147483699" r:id="rId8"/>
    <p:sldLayoutId id="2147483698" r:id="rId9"/>
    <p:sldLayoutId id="2147483697" r:id="rId10"/>
    <p:sldLayoutId id="2147483696" r:id="rId11"/>
  </p:sldLayoutIdLst>
  <p:hf hdr="0" ftr="0" dt="0"/>
  <p:txStyles>
    <p:titleStyle>
      <a:lvl1pPr algn="l" defTabSz="1004867" rtl="0" eaLnBrk="0" fontAlgn="base" hangingPunct="0">
        <a:spcBef>
          <a:spcPct val="0"/>
        </a:spcBef>
        <a:spcAft>
          <a:spcPct val="0"/>
        </a:spcAft>
        <a:defRPr sz="1912" b="1">
          <a:solidFill>
            <a:schemeClr val="tx2"/>
          </a:solidFill>
          <a:latin typeface="+mj-lt"/>
          <a:ea typeface="+mj-ea"/>
          <a:cs typeface="+mj-cs"/>
        </a:defRPr>
      </a:lvl1pPr>
      <a:lvl2pPr algn="l" defTabSz="1004867" rtl="0" eaLnBrk="0" fontAlgn="base" hangingPunct="0">
        <a:spcBef>
          <a:spcPct val="0"/>
        </a:spcBef>
        <a:spcAft>
          <a:spcPct val="0"/>
        </a:spcAft>
        <a:defRPr sz="1912" b="1">
          <a:solidFill>
            <a:schemeClr val="tx2"/>
          </a:solidFill>
          <a:latin typeface="Arial" pitchFamily="34" charset="0"/>
        </a:defRPr>
      </a:lvl2pPr>
      <a:lvl3pPr algn="l" defTabSz="1004867" rtl="0" eaLnBrk="0" fontAlgn="base" hangingPunct="0">
        <a:spcBef>
          <a:spcPct val="0"/>
        </a:spcBef>
        <a:spcAft>
          <a:spcPct val="0"/>
        </a:spcAft>
        <a:defRPr sz="1912" b="1">
          <a:solidFill>
            <a:schemeClr val="tx2"/>
          </a:solidFill>
          <a:latin typeface="Arial" pitchFamily="34" charset="0"/>
        </a:defRPr>
      </a:lvl3pPr>
      <a:lvl4pPr algn="l" defTabSz="1004867" rtl="0" eaLnBrk="0" fontAlgn="base" hangingPunct="0">
        <a:spcBef>
          <a:spcPct val="0"/>
        </a:spcBef>
        <a:spcAft>
          <a:spcPct val="0"/>
        </a:spcAft>
        <a:defRPr sz="1912" b="1">
          <a:solidFill>
            <a:schemeClr val="tx2"/>
          </a:solidFill>
          <a:latin typeface="Arial" pitchFamily="34" charset="0"/>
        </a:defRPr>
      </a:lvl4pPr>
      <a:lvl5pPr algn="l" defTabSz="1004867" rtl="0" eaLnBrk="0" fontAlgn="base" hangingPunct="0">
        <a:spcBef>
          <a:spcPct val="0"/>
        </a:spcBef>
        <a:spcAft>
          <a:spcPct val="0"/>
        </a:spcAft>
        <a:defRPr sz="1912" b="1">
          <a:solidFill>
            <a:schemeClr val="tx2"/>
          </a:solidFill>
          <a:latin typeface="Arial" pitchFamily="34" charset="0"/>
        </a:defRPr>
      </a:lvl5pPr>
      <a:lvl6pPr marL="513111" algn="l" defTabSz="1004867" rtl="0" fontAlgn="base">
        <a:spcBef>
          <a:spcPct val="0"/>
        </a:spcBef>
        <a:spcAft>
          <a:spcPct val="0"/>
        </a:spcAft>
        <a:defRPr sz="1912" b="1">
          <a:solidFill>
            <a:schemeClr val="tx2"/>
          </a:solidFill>
          <a:latin typeface="Arial" pitchFamily="34" charset="0"/>
        </a:defRPr>
      </a:lvl6pPr>
      <a:lvl7pPr marL="1026248" algn="l" defTabSz="1004867" rtl="0" fontAlgn="base">
        <a:spcBef>
          <a:spcPct val="0"/>
        </a:spcBef>
        <a:spcAft>
          <a:spcPct val="0"/>
        </a:spcAft>
        <a:defRPr sz="1912" b="1">
          <a:solidFill>
            <a:schemeClr val="tx2"/>
          </a:solidFill>
          <a:latin typeface="Arial" pitchFamily="34" charset="0"/>
        </a:defRPr>
      </a:lvl7pPr>
      <a:lvl8pPr marL="1539372" algn="l" defTabSz="1004867" rtl="0" fontAlgn="base">
        <a:spcBef>
          <a:spcPct val="0"/>
        </a:spcBef>
        <a:spcAft>
          <a:spcPct val="0"/>
        </a:spcAft>
        <a:defRPr sz="1912" b="1">
          <a:solidFill>
            <a:schemeClr val="tx2"/>
          </a:solidFill>
          <a:latin typeface="Arial" pitchFamily="34" charset="0"/>
        </a:defRPr>
      </a:lvl8pPr>
      <a:lvl9pPr marL="2052495" algn="l" defTabSz="1004867" rtl="0" fontAlgn="base">
        <a:spcBef>
          <a:spcPct val="0"/>
        </a:spcBef>
        <a:spcAft>
          <a:spcPct val="0"/>
        </a:spcAft>
        <a:defRPr sz="1912" b="1">
          <a:solidFill>
            <a:schemeClr val="tx2"/>
          </a:solidFill>
          <a:latin typeface="Arial" pitchFamily="34" charset="0"/>
        </a:defRPr>
      </a:lvl9pPr>
    </p:titleStyle>
    <p:bodyStyle>
      <a:lvl1pPr marL="384842" indent="-384842" algn="l" defTabSz="1004867" rtl="0" eaLnBrk="0" fontAlgn="base" hangingPunct="0">
        <a:spcBef>
          <a:spcPct val="0"/>
        </a:spcBef>
        <a:spcAft>
          <a:spcPct val="0"/>
        </a:spcAft>
        <a:buClr>
          <a:schemeClr val="tx2"/>
        </a:buClr>
        <a:defRPr sz="1800">
          <a:solidFill>
            <a:schemeClr val="tx1"/>
          </a:solidFill>
          <a:latin typeface="+mn-lt"/>
          <a:ea typeface="+mn-ea"/>
          <a:cs typeface="+mn-cs"/>
        </a:defRPr>
      </a:lvl1pPr>
      <a:lvl2pPr marL="217366" indent="-215585" algn="l" defTabSz="1004867" rtl="0" eaLnBrk="0" fontAlgn="base" hangingPunct="0">
        <a:spcBef>
          <a:spcPct val="0"/>
        </a:spcBef>
        <a:spcAft>
          <a:spcPct val="0"/>
        </a:spcAft>
        <a:buClr>
          <a:schemeClr val="tx2"/>
        </a:buClr>
        <a:buSzPct val="125000"/>
        <a:buFont typeface="Arial" charset="0"/>
        <a:buChar char="▪"/>
        <a:defRPr sz="1800">
          <a:solidFill>
            <a:schemeClr val="tx1"/>
          </a:solidFill>
          <a:latin typeface="+mn-lt"/>
        </a:defRPr>
      </a:lvl2pPr>
      <a:lvl3pPr marL="513111" indent="-293979" algn="l" defTabSz="1004867" rtl="0" eaLnBrk="0" fontAlgn="base" hangingPunct="0">
        <a:spcBef>
          <a:spcPct val="0"/>
        </a:spcBef>
        <a:spcAft>
          <a:spcPct val="0"/>
        </a:spcAft>
        <a:buClr>
          <a:schemeClr val="tx2"/>
        </a:buClr>
        <a:buSzPct val="120000"/>
        <a:buFont typeface="Arial" charset="0"/>
        <a:buChar char="–"/>
        <a:defRPr sz="1800">
          <a:solidFill>
            <a:schemeClr val="tx1"/>
          </a:solidFill>
          <a:latin typeface="+mn-lt"/>
        </a:defRPr>
      </a:lvl3pPr>
      <a:lvl4pPr marL="689512" indent="-174607" algn="l" defTabSz="1004867" rtl="0" eaLnBrk="0" fontAlgn="base" hangingPunct="0">
        <a:spcBef>
          <a:spcPct val="0"/>
        </a:spcBef>
        <a:spcAft>
          <a:spcPct val="0"/>
        </a:spcAft>
        <a:buClr>
          <a:schemeClr val="tx2"/>
        </a:buClr>
        <a:buSzPct val="120000"/>
        <a:buFont typeface="Arial" charset="0"/>
        <a:buChar char="▫"/>
        <a:defRPr sz="1800">
          <a:solidFill>
            <a:schemeClr val="tx1"/>
          </a:solidFill>
          <a:latin typeface="+mn-lt"/>
        </a:defRPr>
      </a:lvl4pPr>
      <a:lvl5pPr marL="837390" indent="-146096" algn="l" defTabSz="1004867" rtl="0" eaLnBrk="0" fontAlgn="base" hangingPunct="0">
        <a:spcBef>
          <a:spcPct val="0"/>
        </a:spcBef>
        <a:spcAft>
          <a:spcPct val="0"/>
        </a:spcAft>
        <a:buClr>
          <a:schemeClr val="tx2"/>
        </a:buClr>
        <a:buSzPct val="89000"/>
        <a:buFont typeface="Arial" charset="0"/>
        <a:buChar char="-"/>
        <a:defRPr sz="1800">
          <a:solidFill>
            <a:schemeClr val="tx1"/>
          </a:solidFill>
          <a:latin typeface="+mn-lt"/>
        </a:defRPr>
      </a:lvl5pPr>
      <a:lvl6pPr marL="1350514" indent="-146096" algn="l" defTabSz="1004867" rtl="0" fontAlgn="base">
        <a:spcBef>
          <a:spcPct val="0"/>
        </a:spcBef>
        <a:spcAft>
          <a:spcPct val="0"/>
        </a:spcAft>
        <a:buClr>
          <a:schemeClr val="tx2"/>
        </a:buClr>
        <a:buSzPct val="89000"/>
        <a:buFont typeface="Arial" pitchFamily="34" charset="0"/>
        <a:buChar char="-"/>
        <a:defRPr sz="1800">
          <a:solidFill>
            <a:schemeClr val="tx1"/>
          </a:solidFill>
          <a:latin typeface="+mn-lt"/>
        </a:defRPr>
      </a:lvl6pPr>
      <a:lvl7pPr marL="1863638" indent="-146096" algn="l" defTabSz="1004867" rtl="0" fontAlgn="base">
        <a:spcBef>
          <a:spcPct val="0"/>
        </a:spcBef>
        <a:spcAft>
          <a:spcPct val="0"/>
        </a:spcAft>
        <a:buClr>
          <a:schemeClr val="tx2"/>
        </a:buClr>
        <a:buSzPct val="89000"/>
        <a:buFont typeface="Arial" pitchFamily="34" charset="0"/>
        <a:buChar char="-"/>
        <a:defRPr sz="1800">
          <a:solidFill>
            <a:schemeClr val="tx1"/>
          </a:solidFill>
          <a:latin typeface="+mn-lt"/>
        </a:defRPr>
      </a:lvl7pPr>
      <a:lvl8pPr marL="2376762" indent="-146096" algn="l" defTabSz="1004867" rtl="0" fontAlgn="base">
        <a:spcBef>
          <a:spcPct val="0"/>
        </a:spcBef>
        <a:spcAft>
          <a:spcPct val="0"/>
        </a:spcAft>
        <a:buClr>
          <a:schemeClr val="tx2"/>
        </a:buClr>
        <a:buSzPct val="89000"/>
        <a:buFont typeface="Arial" pitchFamily="34" charset="0"/>
        <a:buChar char="-"/>
        <a:defRPr sz="1800">
          <a:solidFill>
            <a:schemeClr val="tx1"/>
          </a:solidFill>
          <a:latin typeface="+mn-lt"/>
        </a:defRPr>
      </a:lvl8pPr>
      <a:lvl9pPr marL="2889885" indent="-146096" algn="l" defTabSz="1004867" rtl="0" fontAlgn="base">
        <a:spcBef>
          <a:spcPct val="0"/>
        </a:spcBef>
        <a:spcAft>
          <a:spcPct val="0"/>
        </a:spcAft>
        <a:buClr>
          <a:schemeClr val="tx2"/>
        </a:buClr>
        <a:buSzPct val="89000"/>
        <a:buFont typeface="Arial" pitchFamily="34" charset="0"/>
        <a:buChar char="-"/>
        <a:defRPr sz="1800">
          <a:solidFill>
            <a:schemeClr val="tx1"/>
          </a:solidFill>
          <a:latin typeface="+mn-lt"/>
        </a:defRPr>
      </a:lvl9pPr>
    </p:bodyStyle>
    <p:otherStyle>
      <a:defPPr>
        <a:defRPr lang="ru-RU"/>
      </a:defPPr>
      <a:lvl1pPr marL="0" algn="l" defTabSz="1026248" rtl="0" eaLnBrk="1" latinLnBrk="0" hangingPunct="1">
        <a:defRPr sz="2024" kern="1200">
          <a:solidFill>
            <a:schemeClr val="tx1"/>
          </a:solidFill>
          <a:latin typeface="+mn-lt"/>
          <a:ea typeface="+mn-ea"/>
          <a:cs typeface="+mn-cs"/>
        </a:defRPr>
      </a:lvl1pPr>
      <a:lvl2pPr marL="513111" algn="l" defTabSz="1026248" rtl="0" eaLnBrk="1" latinLnBrk="0" hangingPunct="1">
        <a:defRPr sz="2024" kern="1200">
          <a:solidFill>
            <a:schemeClr val="tx1"/>
          </a:solidFill>
          <a:latin typeface="+mn-lt"/>
          <a:ea typeface="+mn-ea"/>
          <a:cs typeface="+mn-cs"/>
        </a:defRPr>
      </a:lvl2pPr>
      <a:lvl3pPr marL="1026248" algn="l" defTabSz="1026248" rtl="0" eaLnBrk="1" latinLnBrk="0" hangingPunct="1">
        <a:defRPr sz="2024" kern="1200">
          <a:solidFill>
            <a:schemeClr val="tx1"/>
          </a:solidFill>
          <a:latin typeface="+mn-lt"/>
          <a:ea typeface="+mn-ea"/>
          <a:cs typeface="+mn-cs"/>
        </a:defRPr>
      </a:lvl3pPr>
      <a:lvl4pPr marL="1539372" algn="l" defTabSz="1026248" rtl="0" eaLnBrk="1" latinLnBrk="0" hangingPunct="1">
        <a:defRPr sz="2024" kern="1200">
          <a:solidFill>
            <a:schemeClr val="tx1"/>
          </a:solidFill>
          <a:latin typeface="+mn-lt"/>
          <a:ea typeface="+mn-ea"/>
          <a:cs typeface="+mn-cs"/>
        </a:defRPr>
      </a:lvl4pPr>
      <a:lvl5pPr marL="2052495" algn="l" defTabSz="1026248" rtl="0" eaLnBrk="1" latinLnBrk="0" hangingPunct="1">
        <a:defRPr sz="2024" kern="1200">
          <a:solidFill>
            <a:schemeClr val="tx1"/>
          </a:solidFill>
          <a:latin typeface="+mn-lt"/>
          <a:ea typeface="+mn-ea"/>
          <a:cs typeface="+mn-cs"/>
        </a:defRPr>
      </a:lvl5pPr>
      <a:lvl6pPr marL="2565618" algn="l" defTabSz="1026248" rtl="0" eaLnBrk="1" latinLnBrk="0" hangingPunct="1">
        <a:defRPr sz="2024" kern="1200">
          <a:solidFill>
            <a:schemeClr val="tx1"/>
          </a:solidFill>
          <a:latin typeface="+mn-lt"/>
          <a:ea typeface="+mn-ea"/>
          <a:cs typeface="+mn-cs"/>
        </a:defRPr>
      </a:lvl6pPr>
      <a:lvl7pPr marL="3078741" algn="l" defTabSz="1026248" rtl="0" eaLnBrk="1" latinLnBrk="0" hangingPunct="1">
        <a:defRPr sz="2024" kern="1200">
          <a:solidFill>
            <a:schemeClr val="tx1"/>
          </a:solidFill>
          <a:latin typeface="+mn-lt"/>
          <a:ea typeface="+mn-ea"/>
          <a:cs typeface="+mn-cs"/>
        </a:defRPr>
      </a:lvl7pPr>
      <a:lvl8pPr marL="3591864" algn="l" defTabSz="1026248" rtl="0" eaLnBrk="1" latinLnBrk="0" hangingPunct="1">
        <a:defRPr sz="2024" kern="1200">
          <a:solidFill>
            <a:schemeClr val="tx1"/>
          </a:solidFill>
          <a:latin typeface="+mn-lt"/>
          <a:ea typeface="+mn-ea"/>
          <a:cs typeface="+mn-cs"/>
        </a:defRPr>
      </a:lvl8pPr>
      <a:lvl9pPr marL="4104991" algn="l" defTabSz="1026248" rtl="0" eaLnBrk="1" latinLnBrk="0" hangingPunct="1">
        <a:defRPr sz="2024"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378" name="Object 354"/>
          <p:cNvGraphicFramePr>
            <a:graphicFrameLocks noChangeAspect="1"/>
          </p:cNvGraphicFramePr>
          <p:nvPr>
            <p:custDataLst>
              <p:tags r:id="rId14"/>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591483" name="think-cell Slide" r:id="rId27" imgW="360" imgH="360" progId="TCLayout.ActiveDocument.1">
                  <p:embed/>
                </p:oleObj>
              </mc:Choice>
              <mc:Fallback>
                <p:oleObj name="think-cell Slide" r:id="rId27" imgW="360" imgH="360" progId="TCLayout.ActiveDocument.1">
                  <p:embed/>
                  <p:pic>
                    <p:nvPicPr>
                      <p:cNvPr id="1378" name="Object 354"/>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56" name="SlideBottomBar"/>
          <p:cNvSpPr>
            <a:spLocks noChangeArrowheads="1"/>
          </p:cNvSpPr>
          <p:nvPr>
            <p:custDataLst>
              <p:tags r:id="rId15"/>
            </p:custDataLst>
          </p:nvPr>
        </p:nvSpPr>
        <p:spPr bwMode="auto">
          <a:xfrm>
            <a:off x="0" y="7084743"/>
            <a:ext cx="10691813" cy="474935"/>
          </a:xfrm>
          <a:prstGeom prst="rect">
            <a:avLst/>
          </a:prstGeom>
          <a:solidFill>
            <a:schemeClr val="accent1">
              <a:lumMod val="25000"/>
            </a:schemeClr>
          </a:solidFill>
          <a:ln>
            <a:noFill/>
          </a:ln>
          <a:effectLst/>
          <a:extLst/>
        </p:spPr>
        <p:txBody>
          <a:bodyPr wrap="none" lIns="102623" tIns="51314" rIns="102623" bIns="51314" anchor="ctr"/>
          <a:lstStyle/>
          <a:p>
            <a:pPr algn="ctr">
              <a:defRPr/>
            </a:pPr>
            <a:endParaRPr lang="ru-RU" sz="3599">
              <a:latin typeface="Arial" pitchFamily="34" charset="0"/>
              <a:cs typeface="+mn-cs"/>
            </a:endParaRPr>
          </a:p>
        </p:txBody>
      </p:sp>
      <p:sp>
        <p:nvSpPr>
          <p:cNvPr id="1381" name="McK 2. Slide Title"/>
          <p:cNvSpPr>
            <a:spLocks noGrp="1" noChangeArrowheads="1"/>
          </p:cNvSpPr>
          <p:nvPr>
            <p:ph type="title"/>
            <p:custDataLst>
              <p:tags r:id="rId16"/>
            </p:custDataLst>
          </p:nvPr>
        </p:nvSpPr>
        <p:spPr bwMode="auto">
          <a:xfrm>
            <a:off x="187510" y="471734"/>
            <a:ext cx="9256135" cy="294234"/>
          </a:xfrm>
          <a:prstGeom prst="rect">
            <a:avLst/>
          </a:prstGeom>
          <a:noFill/>
          <a:ln w="9525">
            <a:noFill/>
            <a:miter lim="800000"/>
            <a:headEnd/>
            <a:tailEnd/>
          </a:ln>
        </p:spPr>
        <p:txBody>
          <a:bodyPr vert="horz" wrap="square" lIns="0" tIns="0" rIns="0" bIns="0" numCol="1" anchor="b" anchorCtr="0" compatLnSpc="1">
            <a:prstTxWarp prst="textNoShape">
              <a:avLst/>
            </a:prstTxWarp>
            <a:spAutoFit/>
          </a:bodyPr>
          <a:lstStyle/>
          <a:p>
            <a:pPr lvl="0"/>
            <a:r>
              <a:rPr lang="ru-RU" altLang="zh-CN"/>
              <a:t>Click to edit Master title style</a:t>
            </a:r>
          </a:p>
        </p:txBody>
      </p:sp>
      <p:sp>
        <p:nvSpPr>
          <p:cNvPr id="1032" name="McK 3. Unit of measure" hidden="1"/>
          <p:cNvSpPr txBox="1">
            <a:spLocks noChangeArrowheads="1"/>
          </p:cNvSpPr>
          <p:nvPr>
            <p:custDataLst>
              <p:tags r:id="rId17"/>
            </p:custDataLst>
          </p:nvPr>
        </p:nvSpPr>
        <p:spPr bwMode="auto">
          <a:xfrm>
            <a:off x="187510" y="912382"/>
            <a:ext cx="4361956" cy="242374"/>
          </a:xfrm>
          <a:prstGeom prst="rect">
            <a:avLst/>
          </a:prstGeom>
          <a:noFill/>
          <a:ln>
            <a:noFill/>
          </a:ln>
          <a:effectLst/>
          <a:extLst/>
        </p:spPr>
        <p:txBody>
          <a:bodyPr lIns="0" tIns="0" rIns="0" bIns="0">
            <a:spAutoFit/>
          </a:bodyPr>
          <a:lstStyle>
            <a:lvl1pPr defTabSz="895350">
              <a:defRPr sz="2400">
                <a:solidFill>
                  <a:schemeClr val="tx1"/>
                </a:solidFill>
                <a:latin typeface="Arial" pitchFamily="34" charset="0"/>
              </a:defRPr>
            </a:lvl1pPr>
            <a:lvl2pPr marL="447675" defTabSz="895350">
              <a:defRPr sz="2400">
                <a:solidFill>
                  <a:schemeClr val="tx1"/>
                </a:solidFill>
                <a:latin typeface="Arial" pitchFamily="34" charset="0"/>
              </a:defRPr>
            </a:lvl2pPr>
            <a:lvl3pPr marL="895350" defTabSz="895350">
              <a:defRPr sz="2400">
                <a:solidFill>
                  <a:schemeClr val="tx1"/>
                </a:solidFill>
                <a:latin typeface="Arial" pitchFamily="34" charset="0"/>
              </a:defRPr>
            </a:lvl3pPr>
            <a:lvl4pPr marL="1344613"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a:defRPr/>
            </a:pPr>
            <a:r>
              <a:rPr lang="ru-RU" sz="1575">
                <a:solidFill>
                  <a:srgbClr val="808080"/>
                </a:solidFill>
                <a:cs typeface="+mn-cs"/>
              </a:rPr>
              <a:t>Unit of measure</a:t>
            </a:r>
          </a:p>
        </p:txBody>
      </p:sp>
      <p:grpSp>
        <p:nvGrpSpPr>
          <p:cNvPr id="1383" name="McK Slide Elements" hidden="1"/>
          <p:cNvGrpSpPr>
            <a:grpSpLocks/>
          </p:cNvGrpSpPr>
          <p:nvPr userDrawn="1"/>
        </p:nvGrpSpPr>
        <p:grpSpPr bwMode="auto">
          <a:xfrm>
            <a:off x="142056" y="6836585"/>
            <a:ext cx="10199363" cy="574924"/>
            <a:chOff x="75" y="3829"/>
            <a:chExt cx="5385" cy="322"/>
          </a:xfrm>
        </p:grpSpPr>
        <p:sp>
          <p:nvSpPr>
            <p:cNvPr id="1151" name="McK 4. Footnote" hidden="1"/>
            <p:cNvSpPr txBox="1">
              <a:spLocks noChangeArrowheads="1"/>
            </p:cNvSpPr>
            <p:nvPr userDrawn="1"/>
          </p:nvSpPr>
          <p:spPr bwMode="auto">
            <a:xfrm>
              <a:off x="75" y="3829"/>
              <a:ext cx="5385" cy="97"/>
            </a:xfrm>
            <a:prstGeom prst="rect">
              <a:avLst/>
            </a:prstGeom>
            <a:noFill/>
            <a:ln>
              <a:noFill/>
            </a:ln>
            <a:effectLst/>
            <a:extLst/>
          </p:spPr>
          <p:txBody>
            <a:bodyPr lIns="0" tIns="0" rIns="0" bIns="0" anchor="b">
              <a:spAutoFit/>
            </a:bodyPr>
            <a:lstStyle>
              <a:lvl1pPr marL="104775" indent="-104775" defTabSz="895350">
                <a:defRPr sz="2400">
                  <a:solidFill>
                    <a:schemeClr val="tx1"/>
                  </a:solidFill>
                  <a:latin typeface="Arial" pitchFamily="34" charset="0"/>
                </a:defRPr>
              </a:lvl1pPr>
              <a:lvl2pPr marL="1031875" defTabSz="895350">
                <a:defRPr sz="2400">
                  <a:solidFill>
                    <a:schemeClr val="tx1"/>
                  </a:solidFill>
                  <a:latin typeface="Arial" pitchFamily="34" charset="0"/>
                </a:defRPr>
              </a:lvl2pPr>
              <a:lvl3pPr marL="1217613" defTabSz="895350">
                <a:defRPr sz="2400">
                  <a:solidFill>
                    <a:schemeClr val="tx1"/>
                  </a:solidFill>
                  <a:latin typeface="Arial" pitchFamily="34" charset="0"/>
                </a:defRPr>
              </a:lvl3pPr>
              <a:lvl4pPr marL="1404938"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a:defRPr/>
              </a:pPr>
              <a:r>
                <a:rPr lang="ru-RU" sz="1125">
                  <a:cs typeface="+mn-cs"/>
                </a:rPr>
                <a:t>1 Сноска</a:t>
              </a:r>
            </a:p>
          </p:txBody>
        </p:sp>
        <p:sp>
          <p:nvSpPr>
            <p:cNvPr id="1154" name="McK 5. Source" hidden="1"/>
            <p:cNvSpPr>
              <a:spLocks noChangeArrowheads="1"/>
            </p:cNvSpPr>
            <p:nvPr userDrawn="1"/>
          </p:nvSpPr>
          <p:spPr bwMode="auto">
            <a:xfrm>
              <a:off x="75" y="4054"/>
              <a:ext cx="4323" cy="97"/>
            </a:xfrm>
            <a:prstGeom prst="rect">
              <a:avLst/>
            </a:prstGeom>
            <a:noFill/>
            <a:ln>
              <a:noFill/>
            </a:ln>
            <a:effectLst/>
            <a:extLst/>
          </p:spPr>
          <p:txBody>
            <a:bodyPr lIns="0" tIns="0" rIns="0" bIns="0" anchor="ctr">
              <a:spAutoFit/>
            </a:bodyPr>
            <a:lstStyle/>
            <a:p>
              <a:pPr marL="876494" indent="-876494" defTabSz="1004760">
                <a:tabLst>
                  <a:tab pos="874713" algn="l"/>
                </a:tabLst>
                <a:defRPr/>
              </a:pPr>
              <a:r>
                <a:rPr lang="ru-RU" sz="1125">
                  <a:solidFill>
                    <a:schemeClr val="bg1"/>
                  </a:solidFill>
                  <a:latin typeface="Arial" pitchFamily="34" charset="0"/>
                  <a:cs typeface="+mn-cs"/>
                </a:rPr>
                <a:t>ИСТОЧНИК: источник</a:t>
              </a:r>
            </a:p>
          </p:txBody>
        </p:sp>
      </p:grpSp>
      <p:grpSp>
        <p:nvGrpSpPr>
          <p:cNvPr id="1384" name="ACET" hidden="1"/>
          <p:cNvGrpSpPr>
            <a:grpSpLocks/>
          </p:cNvGrpSpPr>
          <p:nvPr>
            <p:custDataLst>
              <p:tags r:id="rId18"/>
            </p:custDataLst>
          </p:nvPr>
        </p:nvGrpSpPr>
        <p:grpSpPr bwMode="auto">
          <a:xfrm>
            <a:off x="1733054" y="1199839"/>
            <a:ext cx="5087371" cy="1126631"/>
            <a:chOff x="915" y="399"/>
            <a:chExt cx="2686" cy="631"/>
          </a:xfrm>
        </p:grpSpPr>
        <p:cxnSp>
          <p:nvCxnSpPr>
            <p:cNvPr id="1393" name="AutoShape 249" hidden="1"/>
            <p:cNvCxnSpPr>
              <a:cxnSpLocks noChangeShapeType="1"/>
              <a:stCxn id="1274" idx="4"/>
              <a:endCxn id="1274" idx="6"/>
            </p:cNvCxnSpPr>
            <p:nvPr/>
          </p:nvCxnSpPr>
          <p:spPr bwMode="auto">
            <a:xfrm>
              <a:off x="915" y="1030"/>
              <a:ext cx="2686" cy="0"/>
            </a:xfrm>
            <a:prstGeom prst="straightConnector1">
              <a:avLst/>
            </a:prstGeom>
            <a:noFill/>
            <a:ln w="9525">
              <a:solidFill>
                <a:schemeClr val="tx1"/>
              </a:solidFill>
              <a:round/>
              <a:headEnd/>
              <a:tailEnd/>
            </a:ln>
          </p:spPr>
        </p:cxnSp>
        <p:sp>
          <p:nvSpPr>
            <p:cNvPr id="1274" name="AutoShape 250" hidden="1"/>
            <p:cNvSpPr>
              <a:spLocks noChangeArrowheads="1"/>
            </p:cNvSpPr>
            <p:nvPr/>
          </p:nvSpPr>
          <p:spPr bwMode="auto">
            <a:xfrm>
              <a:off x="915" y="399"/>
              <a:ext cx="2686" cy="631"/>
            </a:xfrm>
            <a:prstGeom prst="leftRightArrow">
              <a:avLst>
                <a:gd name="adj1" fmla="val 100000"/>
                <a:gd name="adj2" fmla="val 0"/>
              </a:avLst>
            </a:prstGeom>
            <a:noFill/>
            <a:ln>
              <a:noFill/>
            </a:ln>
            <a:effectLst/>
            <a:extLst/>
          </p:spPr>
          <p:txBody>
            <a:bodyPr lIns="0" tIns="0" rIns="0" bIns="18288" anchor="b">
              <a:spAutoFit/>
            </a:bodyPr>
            <a:lstStyle/>
            <a:p>
              <a:pPr>
                <a:defRPr/>
              </a:pPr>
              <a:r>
                <a:rPr lang="ru-RU" sz="3599" b="1">
                  <a:latin typeface="Arial" pitchFamily="34" charset="0"/>
                  <a:cs typeface="+mn-cs"/>
                </a:rPr>
                <a:t>Название документа</a:t>
              </a:r>
            </a:p>
            <a:p>
              <a:pPr>
                <a:defRPr/>
              </a:pPr>
              <a:r>
                <a:rPr lang="ru-RU" sz="3599">
                  <a:solidFill>
                    <a:srgbClr val="808080"/>
                  </a:solidFill>
                  <a:latin typeface="Arial" pitchFamily="34" charset="0"/>
                  <a:cs typeface="+mn-cs"/>
                </a:rPr>
                <a:t>Unit of measure</a:t>
              </a:r>
            </a:p>
          </p:txBody>
        </p:sp>
      </p:grpSp>
      <p:sp>
        <p:nvSpPr>
          <p:cNvPr id="1304" name="Rectangle 280"/>
          <p:cNvSpPr>
            <a:spLocks noGrp="1" noChangeArrowheads="1"/>
          </p:cNvSpPr>
          <p:nvPr>
            <p:ph type="sldNum" sz="quarter" idx="4"/>
            <p:custDataLst>
              <p:tags r:id="rId19"/>
            </p:custDataLst>
          </p:nvPr>
        </p:nvSpPr>
        <p:spPr bwMode="auto">
          <a:xfrm>
            <a:off x="10195578" y="7238292"/>
            <a:ext cx="232965" cy="171405"/>
          </a:xfrm>
          <a:prstGeom prst="rect">
            <a:avLst/>
          </a:prstGeom>
          <a:noFill/>
          <a:ln>
            <a:noFill/>
          </a:ln>
          <a:effectLst/>
          <a:extLst/>
        </p:spPr>
        <p:txBody>
          <a:bodyPr vert="horz" wrap="none" lIns="0" tIns="0" rIns="0" bIns="0" numCol="1" anchor="t" anchorCtr="0" compatLnSpc="1">
            <a:prstTxWarp prst="textNoShape">
              <a:avLst/>
            </a:prstTxWarp>
          </a:bodyPr>
          <a:lstStyle>
            <a:lvl1pPr>
              <a:defRPr sz="1125">
                <a:solidFill>
                  <a:schemeClr val="bg1"/>
                </a:solidFill>
                <a:latin typeface="Arial" pitchFamily="34" charset="0"/>
                <a:cs typeface="+mn-cs"/>
              </a:defRPr>
            </a:lvl1pPr>
          </a:lstStyle>
          <a:p>
            <a:pPr>
              <a:defRPr/>
            </a:pPr>
            <a:fld id="{33AB9AF8-24AB-4E3F-B53B-C18F7838738E}" type="slidenum">
              <a:rPr lang="ru-RU"/>
              <a:pPr>
                <a:defRPr/>
              </a:pPr>
              <a:t>‹#›</a:t>
            </a:fld>
            <a:r>
              <a:rPr lang="ru-RU"/>
              <a:t> </a:t>
            </a:r>
          </a:p>
        </p:txBody>
      </p:sp>
      <p:sp>
        <p:nvSpPr>
          <p:cNvPr id="1308" name="Working Draft" hidden="1"/>
          <p:cNvSpPr txBox="1">
            <a:spLocks noChangeArrowheads="1"/>
          </p:cNvSpPr>
          <p:nvPr>
            <p:custDataLst>
              <p:tags r:id="rId20"/>
            </p:custDataLst>
          </p:nvPr>
        </p:nvSpPr>
        <p:spPr bwMode="auto">
          <a:xfrm rot="5400000">
            <a:off x="9478384" y="3028022"/>
            <a:ext cx="2260234" cy="103875"/>
          </a:xfrm>
          <a:prstGeom prst="rect">
            <a:avLst/>
          </a:prstGeom>
          <a:noFill/>
          <a:ln>
            <a:noFill/>
          </a:ln>
          <a:effectLst/>
          <a:extLst/>
        </p:spPr>
        <p:txBody>
          <a:bodyPr wrap="none" lIns="0" tIns="0" rIns="0" bIns="0">
            <a:spAutoFit/>
          </a:bodyPr>
          <a:lstStyle/>
          <a:p>
            <a:r>
              <a:rPr lang="en-US" sz="675"/>
              <a:t>Last Modified 08.09.2011 19:39:02 Russian Standard Time</a:t>
            </a:r>
            <a:endParaRPr lang="en-US" sz="3599"/>
          </a:p>
        </p:txBody>
      </p:sp>
      <p:sp>
        <p:nvSpPr>
          <p:cNvPr id="1309" name="Printed" hidden="1"/>
          <p:cNvSpPr txBox="1">
            <a:spLocks noChangeArrowheads="1"/>
          </p:cNvSpPr>
          <p:nvPr>
            <p:custDataLst>
              <p:tags r:id="rId21"/>
            </p:custDataLst>
          </p:nvPr>
        </p:nvSpPr>
        <p:spPr bwMode="auto">
          <a:xfrm rot="5400000">
            <a:off x="10062654" y="4332284"/>
            <a:ext cx="1091646" cy="103875"/>
          </a:xfrm>
          <a:prstGeom prst="rect">
            <a:avLst/>
          </a:prstGeom>
          <a:noFill/>
          <a:ln>
            <a:noFill/>
          </a:ln>
          <a:effectLst/>
          <a:extLst/>
        </p:spPr>
        <p:txBody>
          <a:bodyPr wrap="none" lIns="0" tIns="0" rIns="0" bIns="0">
            <a:spAutoFit/>
          </a:bodyPr>
          <a:lstStyle/>
          <a:p>
            <a:r>
              <a:rPr lang="en-US" sz="675"/>
              <a:t>Printed 08.09.2011 19:31:29</a:t>
            </a:r>
            <a:endParaRPr lang="en-US" sz="3599"/>
          </a:p>
        </p:txBody>
      </p:sp>
      <p:sp>
        <p:nvSpPr>
          <p:cNvPr id="1388" name="Rectangle 286"/>
          <p:cNvSpPr>
            <a:spLocks noGrp="1" noChangeArrowheads="1"/>
          </p:cNvSpPr>
          <p:nvPr>
            <p:ph type="body" idx="1"/>
            <p:custDataLst>
              <p:tags r:id="rId22"/>
            </p:custDataLst>
          </p:nvPr>
        </p:nvSpPr>
        <p:spPr bwMode="auto">
          <a:xfrm>
            <a:off x="1733048" y="2381818"/>
            <a:ext cx="5132828" cy="137481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ru-RU"/>
              <a:t>Click to edit Master text styles</a:t>
            </a:r>
          </a:p>
          <a:p>
            <a:pPr lvl="1"/>
            <a:r>
              <a:rPr lang="ru-RU"/>
              <a:t>Second level</a:t>
            </a:r>
          </a:p>
          <a:p>
            <a:pPr lvl="2"/>
            <a:r>
              <a:rPr lang="ru-RU"/>
              <a:t>Third level</a:t>
            </a:r>
          </a:p>
          <a:p>
            <a:pPr lvl="3"/>
            <a:r>
              <a:rPr lang="ru-RU"/>
              <a:t>Fourth level</a:t>
            </a:r>
          </a:p>
          <a:p>
            <a:pPr lvl="4"/>
            <a:r>
              <a:rPr lang="ru-RU"/>
              <a:t>Fifth level</a:t>
            </a:r>
          </a:p>
        </p:txBody>
      </p:sp>
      <p:sp>
        <p:nvSpPr>
          <p:cNvPr id="1318" name="doc id"/>
          <p:cNvSpPr>
            <a:spLocks noChangeArrowheads="1"/>
          </p:cNvSpPr>
          <p:nvPr>
            <p:custDataLst>
              <p:tags r:id="rId23"/>
            </p:custDataLst>
          </p:nvPr>
        </p:nvSpPr>
        <p:spPr bwMode="auto">
          <a:xfrm>
            <a:off x="9642529" y="41069"/>
            <a:ext cx="784129" cy="137481"/>
          </a:xfrm>
          <a:prstGeom prst="rect">
            <a:avLst/>
          </a:prstGeom>
          <a:noFill/>
          <a:ln>
            <a:noFill/>
          </a:ln>
          <a:effectLst/>
          <a:extLst/>
        </p:spPr>
        <p:txBody>
          <a:bodyPr wrap="none" lIns="0" tIns="0" rIns="0" bIns="0"/>
          <a:lstStyle/>
          <a:p>
            <a:pPr algn="r" defTabSz="1004760">
              <a:defRPr/>
            </a:pPr>
            <a:endParaRPr lang="ru-RU" sz="900">
              <a:solidFill>
                <a:srgbClr val="000000"/>
              </a:solidFill>
              <a:latin typeface="Arial" pitchFamily="34" charset="0"/>
              <a:cs typeface="+mn-cs"/>
            </a:endParaRPr>
          </a:p>
        </p:txBody>
      </p:sp>
      <p:sp>
        <p:nvSpPr>
          <p:cNvPr id="1076" name="McK 1. On-page tracker" hidden="1"/>
          <p:cNvSpPr>
            <a:spLocks noChangeArrowheads="1"/>
          </p:cNvSpPr>
          <p:nvPr>
            <p:custDataLst>
              <p:tags r:id="rId24"/>
            </p:custDataLst>
          </p:nvPr>
        </p:nvSpPr>
        <p:spPr bwMode="auto">
          <a:xfrm>
            <a:off x="187514" y="26804"/>
            <a:ext cx="827150" cy="207749"/>
          </a:xfrm>
          <a:prstGeom prst="rect">
            <a:avLst/>
          </a:prstGeom>
          <a:noFill/>
          <a:ln>
            <a:noFill/>
          </a:ln>
          <a:effectLst/>
          <a:extLst/>
        </p:spPr>
        <p:txBody>
          <a:bodyPr wrap="none" lIns="0" tIns="0" rIns="0" bIns="0">
            <a:spAutoFit/>
          </a:bodyPr>
          <a:lstStyle/>
          <a:p>
            <a:pPr>
              <a:defRPr/>
            </a:pPr>
            <a:r>
              <a:rPr lang="ru-RU" sz="1350">
                <a:solidFill>
                  <a:srgbClr val="808080"/>
                </a:solidFill>
                <a:latin typeface="Arial" pitchFamily="34" charset="0"/>
                <a:cs typeface="+mn-cs"/>
              </a:rPr>
              <a:t>TRACKER</a:t>
            </a:r>
          </a:p>
        </p:txBody>
      </p:sp>
      <p:pic>
        <p:nvPicPr>
          <p:cNvPr id="1391" name="Picture 310" descr="logo"/>
          <p:cNvPicPr>
            <a:picLocks noChangeAspect="1" noChangeArrowheads="1"/>
          </p:cNvPicPr>
          <p:nvPr userDrawn="1">
            <p:custDataLst>
              <p:tags r:id="rId25"/>
            </p:custDataLst>
          </p:nvPr>
        </p:nvPicPr>
        <p:blipFill>
          <a:blip r:embed="rId29"/>
          <a:srcRect/>
          <a:stretch>
            <a:fillRect/>
          </a:stretch>
        </p:blipFill>
        <p:spPr bwMode="auto">
          <a:xfrm>
            <a:off x="9549725" y="126794"/>
            <a:ext cx="1007625" cy="860596"/>
          </a:xfrm>
          <a:prstGeom prst="rect">
            <a:avLst/>
          </a:prstGeom>
          <a:noFill/>
          <a:ln w="9525">
            <a:noFill/>
            <a:miter lim="800000"/>
            <a:headEnd/>
            <a:tailEnd/>
          </a:ln>
        </p:spPr>
      </p:pic>
      <p:sp>
        <p:nvSpPr>
          <p:cNvPr id="2027526" name="Line 6"/>
          <p:cNvSpPr>
            <a:spLocks noChangeShapeType="1"/>
          </p:cNvSpPr>
          <p:nvPr userDrawn="1">
            <p:custDataLst>
              <p:tags r:id="rId26"/>
            </p:custDataLst>
          </p:nvPr>
        </p:nvSpPr>
        <p:spPr bwMode="auto">
          <a:xfrm>
            <a:off x="187538" y="803461"/>
            <a:ext cx="9276970" cy="1786"/>
          </a:xfrm>
          <a:prstGeom prst="line">
            <a:avLst/>
          </a:prstGeom>
          <a:noFill/>
          <a:ln w="28575">
            <a:solidFill>
              <a:schemeClr val="hlink"/>
            </a:solidFill>
            <a:round/>
            <a:headEnd/>
            <a:tailEnd/>
          </a:ln>
          <a:extLst/>
        </p:spPr>
        <p:txBody>
          <a:bodyPr lIns="102623" tIns="51314" rIns="102623" bIns="51314"/>
          <a:lstStyle/>
          <a:p>
            <a:pPr>
              <a:defRPr/>
            </a:pPr>
            <a:endParaRPr lang="ru-RU" sz="3599">
              <a:latin typeface="Arial" pitchFamily="34" charset="0"/>
              <a:cs typeface="+mn-cs"/>
            </a:endParaRPr>
          </a:p>
        </p:txBody>
      </p:sp>
    </p:spTree>
    <p:extLst>
      <p:ext uri="{BB962C8B-B14F-4D97-AF65-F5344CB8AC3E}">
        <p14:creationId xmlns:p14="http://schemas.microsoft.com/office/powerpoint/2010/main" val="3810152682"/>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hdr="0" ftr="0" dt="0"/>
  <p:txStyles>
    <p:titleStyle>
      <a:lvl1pPr algn="l" defTabSz="1004760" rtl="0" eaLnBrk="0" fontAlgn="base" hangingPunct="0">
        <a:spcBef>
          <a:spcPct val="0"/>
        </a:spcBef>
        <a:spcAft>
          <a:spcPct val="0"/>
        </a:spcAft>
        <a:defRPr sz="1912" b="1">
          <a:solidFill>
            <a:schemeClr val="tx2"/>
          </a:solidFill>
          <a:latin typeface="+mj-lt"/>
          <a:ea typeface="+mj-ea"/>
          <a:cs typeface="+mj-cs"/>
        </a:defRPr>
      </a:lvl1pPr>
      <a:lvl2pPr algn="l" defTabSz="1004760" rtl="0" eaLnBrk="0" fontAlgn="base" hangingPunct="0">
        <a:spcBef>
          <a:spcPct val="0"/>
        </a:spcBef>
        <a:spcAft>
          <a:spcPct val="0"/>
        </a:spcAft>
        <a:defRPr sz="1912" b="1">
          <a:solidFill>
            <a:schemeClr val="tx2"/>
          </a:solidFill>
          <a:latin typeface="Arial" pitchFamily="34" charset="0"/>
        </a:defRPr>
      </a:lvl2pPr>
      <a:lvl3pPr algn="l" defTabSz="1004760" rtl="0" eaLnBrk="0" fontAlgn="base" hangingPunct="0">
        <a:spcBef>
          <a:spcPct val="0"/>
        </a:spcBef>
        <a:spcAft>
          <a:spcPct val="0"/>
        </a:spcAft>
        <a:defRPr sz="1912" b="1">
          <a:solidFill>
            <a:schemeClr val="tx2"/>
          </a:solidFill>
          <a:latin typeface="Arial" pitchFamily="34" charset="0"/>
        </a:defRPr>
      </a:lvl3pPr>
      <a:lvl4pPr algn="l" defTabSz="1004760" rtl="0" eaLnBrk="0" fontAlgn="base" hangingPunct="0">
        <a:spcBef>
          <a:spcPct val="0"/>
        </a:spcBef>
        <a:spcAft>
          <a:spcPct val="0"/>
        </a:spcAft>
        <a:defRPr sz="1912" b="1">
          <a:solidFill>
            <a:schemeClr val="tx2"/>
          </a:solidFill>
          <a:latin typeface="Arial" pitchFamily="34" charset="0"/>
        </a:defRPr>
      </a:lvl4pPr>
      <a:lvl5pPr algn="l" defTabSz="1004760" rtl="0" eaLnBrk="0" fontAlgn="base" hangingPunct="0">
        <a:spcBef>
          <a:spcPct val="0"/>
        </a:spcBef>
        <a:spcAft>
          <a:spcPct val="0"/>
        </a:spcAft>
        <a:defRPr sz="1912" b="1">
          <a:solidFill>
            <a:schemeClr val="tx2"/>
          </a:solidFill>
          <a:latin typeface="Arial" pitchFamily="34" charset="0"/>
        </a:defRPr>
      </a:lvl5pPr>
      <a:lvl6pPr marL="513056" algn="l" defTabSz="1004760" rtl="0" fontAlgn="base">
        <a:spcBef>
          <a:spcPct val="0"/>
        </a:spcBef>
        <a:spcAft>
          <a:spcPct val="0"/>
        </a:spcAft>
        <a:defRPr sz="1912" b="1">
          <a:solidFill>
            <a:schemeClr val="tx2"/>
          </a:solidFill>
          <a:latin typeface="Arial" pitchFamily="34" charset="0"/>
        </a:defRPr>
      </a:lvl6pPr>
      <a:lvl7pPr marL="1026139" algn="l" defTabSz="1004760" rtl="0" fontAlgn="base">
        <a:spcBef>
          <a:spcPct val="0"/>
        </a:spcBef>
        <a:spcAft>
          <a:spcPct val="0"/>
        </a:spcAft>
        <a:defRPr sz="1912" b="1">
          <a:solidFill>
            <a:schemeClr val="tx2"/>
          </a:solidFill>
          <a:latin typeface="Arial" pitchFamily="34" charset="0"/>
        </a:defRPr>
      </a:lvl7pPr>
      <a:lvl8pPr marL="1539209" algn="l" defTabSz="1004760" rtl="0" fontAlgn="base">
        <a:spcBef>
          <a:spcPct val="0"/>
        </a:spcBef>
        <a:spcAft>
          <a:spcPct val="0"/>
        </a:spcAft>
        <a:defRPr sz="1912" b="1">
          <a:solidFill>
            <a:schemeClr val="tx2"/>
          </a:solidFill>
          <a:latin typeface="Arial" pitchFamily="34" charset="0"/>
        </a:defRPr>
      </a:lvl8pPr>
      <a:lvl9pPr marL="2052278" algn="l" defTabSz="1004760" rtl="0" fontAlgn="base">
        <a:spcBef>
          <a:spcPct val="0"/>
        </a:spcBef>
        <a:spcAft>
          <a:spcPct val="0"/>
        </a:spcAft>
        <a:defRPr sz="1912" b="1">
          <a:solidFill>
            <a:schemeClr val="tx2"/>
          </a:solidFill>
          <a:latin typeface="Arial" pitchFamily="34" charset="0"/>
        </a:defRPr>
      </a:lvl9pPr>
    </p:titleStyle>
    <p:bodyStyle>
      <a:lvl1pPr marL="384801" indent="-384801" algn="l" defTabSz="1004760" rtl="0" eaLnBrk="0" fontAlgn="base" hangingPunct="0">
        <a:spcBef>
          <a:spcPct val="0"/>
        </a:spcBef>
        <a:spcAft>
          <a:spcPct val="0"/>
        </a:spcAft>
        <a:buClr>
          <a:schemeClr val="tx2"/>
        </a:buClr>
        <a:defRPr sz="1800">
          <a:solidFill>
            <a:schemeClr val="tx1"/>
          </a:solidFill>
          <a:latin typeface="+mn-lt"/>
          <a:ea typeface="+mn-ea"/>
          <a:cs typeface="+mn-cs"/>
        </a:defRPr>
      </a:lvl1pPr>
      <a:lvl2pPr marL="217343" indent="-215562" algn="l" defTabSz="1004760" rtl="0" eaLnBrk="0" fontAlgn="base" hangingPunct="0">
        <a:spcBef>
          <a:spcPct val="0"/>
        </a:spcBef>
        <a:spcAft>
          <a:spcPct val="0"/>
        </a:spcAft>
        <a:buClr>
          <a:schemeClr val="tx2"/>
        </a:buClr>
        <a:buSzPct val="125000"/>
        <a:buFont typeface="Arial" charset="0"/>
        <a:buChar char="▪"/>
        <a:defRPr sz="1800">
          <a:solidFill>
            <a:schemeClr val="tx1"/>
          </a:solidFill>
          <a:latin typeface="+mn-lt"/>
        </a:defRPr>
      </a:lvl2pPr>
      <a:lvl3pPr marL="513056" indent="-293947" algn="l" defTabSz="1004760" rtl="0" eaLnBrk="0" fontAlgn="base" hangingPunct="0">
        <a:spcBef>
          <a:spcPct val="0"/>
        </a:spcBef>
        <a:spcAft>
          <a:spcPct val="0"/>
        </a:spcAft>
        <a:buClr>
          <a:schemeClr val="tx2"/>
        </a:buClr>
        <a:buSzPct val="120000"/>
        <a:buFont typeface="Arial" charset="0"/>
        <a:buChar char="–"/>
        <a:defRPr sz="1800">
          <a:solidFill>
            <a:schemeClr val="tx1"/>
          </a:solidFill>
          <a:latin typeface="+mn-lt"/>
        </a:defRPr>
      </a:lvl3pPr>
      <a:lvl4pPr marL="689439" indent="-174589" algn="l" defTabSz="1004760" rtl="0" eaLnBrk="0" fontAlgn="base" hangingPunct="0">
        <a:spcBef>
          <a:spcPct val="0"/>
        </a:spcBef>
        <a:spcAft>
          <a:spcPct val="0"/>
        </a:spcAft>
        <a:buClr>
          <a:schemeClr val="tx2"/>
        </a:buClr>
        <a:buSzPct val="120000"/>
        <a:buFont typeface="Arial" charset="0"/>
        <a:buChar char="▫"/>
        <a:defRPr sz="1800">
          <a:solidFill>
            <a:schemeClr val="tx1"/>
          </a:solidFill>
          <a:latin typeface="+mn-lt"/>
        </a:defRPr>
      </a:lvl4pPr>
      <a:lvl5pPr marL="837301" indent="-146081" algn="l" defTabSz="1004760" rtl="0" eaLnBrk="0" fontAlgn="base" hangingPunct="0">
        <a:spcBef>
          <a:spcPct val="0"/>
        </a:spcBef>
        <a:spcAft>
          <a:spcPct val="0"/>
        </a:spcAft>
        <a:buClr>
          <a:schemeClr val="tx2"/>
        </a:buClr>
        <a:buSzPct val="89000"/>
        <a:buFont typeface="Arial" charset="0"/>
        <a:buChar char="-"/>
        <a:defRPr sz="1800">
          <a:solidFill>
            <a:schemeClr val="tx1"/>
          </a:solidFill>
          <a:latin typeface="+mn-lt"/>
        </a:defRPr>
      </a:lvl5pPr>
      <a:lvl6pPr marL="1350371" indent="-146081" algn="l" defTabSz="1004760" rtl="0" fontAlgn="base">
        <a:spcBef>
          <a:spcPct val="0"/>
        </a:spcBef>
        <a:spcAft>
          <a:spcPct val="0"/>
        </a:spcAft>
        <a:buClr>
          <a:schemeClr val="tx2"/>
        </a:buClr>
        <a:buSzPct val="89000"/>
        <a:buFont typeface="Arial" pitchFamily="34" charset="0"/>
        <a:buChar char="-"/>
        <a:defRPr sz="1800">
          <a:solidFill>
            <a:schemeClr val="tx1"/>
          </a:solidFill>
          <a:latin typeface="+mn-lt"/>
        </a:defRPr>
      </a:lvl6pPr>
      <a:lvl7pPr marL="1863440" indent="-146081" algn="l" defTabSz="1004760" rtl="0" fontAlgn="base">
        <a:spcBef>
          <a:spcPct val="0"/>
        </a:spcBef>
        <a:spcAft>
          <a:spcPct val="0"/>
        </a:spcAft>
        <a:buClr>
          <a:schemeClr val="tx2"/>
        </a:buClr>
        <a:buSzPct val="89000"/>
        <a:buFont typeface="Arial" pitchFamily="34" charset="0"/>
        <a:buChar char="-"/>
        <a:defRPr sz="1800">
          <a:solidFill>
            <a:schemeClr val="tx1"/>
          </a:solidFill>
          <a:latin typeface="+mn-lt"/>
        </a:defRPr>
      </a:lvl7pPr>
      <a:lvl8pPr marL="2376510" indent="-146081" algn="l" defTabSz="1004760" rtl="0" fontAlgn="base">
        <a:spcBef>
          <a:spcPct val="0"/>
        </a:spcBef>
        <a:spcAft>
          <a:spcPct val="0"/>
        </a:spcAft>
        <a:buClr>
          <a:schemeClr val="tx2"/>
        </a:buClr>
        <a:buSzPct val="89000"/>
        <a:buFont typeface="Arial" pitchFamily="34" charset="0"/>
        <a:buChar char="-"/>
        <a:defRPr sz="1800">
          <a:solidFill>
            <a:schemeClr val="tx1"/>
          </a:solidFill>
          <a:latin typeface="+mn-lt"/>
        </a:defRPr>
      </a:lvl8pPr>
      <a:lvl9pPr marL="2889578" indent="-146081" algn="l" defTabSz="1004760" rtl="0" fontAlgn="base">
        <a:spcBef>
          <a:spcPct val="0"/>
        </a:spcBef>
        <a:spcAft>
          <a:spcPct val="0"/>
        </a:spcAft>
        <a:buClr>
          <a:schemeClr val="tx2"/>
        </a:buClr>
        <a:buSzPct val="89000"/>
        <a:buFont typeface="Arial" pitchFamily="34" charset="0"/>
        <a:buChar char="-"/>
        <a:defRPr sz="1800">
          <a:solidFill>
            <a:schemeClr val="tx1"/>
          </a:solidFill>
          <a:latin typeface="+mn-lt"/>
        </a:defRPr>
      </a:lvl9pPr>
    </p:bodyStyle>
    <p:otherStyle>
      <a:defPPr>
        <a:defRPr lang="ru-RU"/>
      </a:defPPr>
      <a:lvl1pPr marL="0" algn="l" defTabSz="1026139" rtl="0" eaLnBrk="1" latinLnBrk="0" hangingPunct="1">
        <a:defRPr sz="2024" kern="1200">
          <a:solidFill>
            <a:schemeClr val="tx1"/>
          </a:solidFill>
          <a:latin typeface="+mn-lt"/>
          <a:ea typeface="+mn-ea"/>
          <a:cs typeface="+mn-cs"/>
        </a:defRPr>
      </a:lvl1pPr>
      <a:lvl2pPr marL="513056" algn="l" defTabSz="1026139" rtl="0" eaLnBrk="1" latinLnBrk="0" hangingPunct="1">
        <a:defRPr sz="2024" kern="1200">
          <a:solidFill>
            <a:schemeClr val="tx1"/>
          </a:solidFill>
          <a:latin typeface="+mn-lt"/>
          <a:ea typeface="+mn-ea"/>
          <a:cs typeface="+mn-cs"/>
        </a:defRPr>
      </a:lvl2pPr>
      <a:lvl3pPr marL="1026139" algn="l" defTabSz="1026139" rtl="0" eaLnBrk="1" latinLnBrk="0" hangingPunct="1">
        <a:defRPr sz="2024" kern="1200">
          <a:solidFill>
            <a:schemeClr val="tx1"/>
          </a:solidFill>
          <a:latin typeface="+mn-lt"/>
          <a:ea typeface="+mn-ea"/>
          <a:cs typeface="+mn-cs"/>
        </a:defRPr>
      </a:lvl3pPr>
      <a:lvl4pPr marL="1539209" algn="l" defTabSz="1026139" rtl="0" eaLnBrk="1" latinLnBrk="0" hangingPunct="1">
        <a:defRPr sz="2024" kern="1200">
          <a:solidFill>
            <a:schemeClr val="tx1"/>
          </a:solidFill>
          <a:latin typeface="+mn-lt"/>
          <a:ea typeface="+mn-ea"/>
          <a:cs typeface="+mn-cs"/>
        </a:defRPr>
      </a:lvl4pPr>
      <a:lvl5pPr marL="2052278" algn="l" defTabSz="1026139" rtl="0" eaLnBrk="1" latinLnBrk="0" hangingPunct="1">
        <a:defRPr sz="2024" kern="1200">
          <a:solidFill>
            <a:schemeClr val="tx1"/>
          </a:solidFill>
          <a:latin typeface="+mn-lt"/>
          <a:ea typeface="+mn-ea"/>
          <a:cs typeface="+mn-cs"/>
        </a:defRPr>
      </a:lvl5pPr>
      <a:lvl6pPr marL="2565347" algn="l" defTabSz="1026139" rtl="0" eaLnBrk="1" latinLnBrk="0" hangingPunct="1">
        <a:defRPr sz="2024" kern="1200">
          <a:solidFill>
            <a:schemeClr val="tx1"/>
          </a:solidFill>
          <a:latin typeface="+mn-lt"/>
          <a:ea typeface="+mn-ea"/>
          <a:cs typeface="+mn-cs"/>
        </a:defRPr>
      </a:lvl6pPr>
      <a:lvl7pPr marL="3078415" algn="l" defTabSz="1026139" rtl="0" eaLnBrk="1" latinLnBrk="0" hangingPunct="1">
        <a:defRPr sz="2024" kern="1200">
          <a:solidFill>
            <a:schemeClr val="tx1"/>
          </a:solidFill>
          <a:latin typeface="+mn-lt"/>
          <a:ea typeface="+mn-ea"/>
          <a:cs typeface="+mn-cs"/>
        </a:defRPr>
      </a:lvl7pPr>
      <a:lvl8pPr marL="3591483" algn="l" defTabSz="1026139" rtl="0" eaLnBrk="1" latinLnBrk="0" hangingPunct="1">
        <a:defRPr sz="2024" kern="1200">
          <a:solidFill>
            <a:schemeClr val="tx1"/>
          </a:solidFill>
          <a:latin typeface="+mn-lt"/>
          <a:ea typeface="+mn-ea"/>
          <a:cs typeface="+mn-cs"/>
        </a:defRPr>
      </a:lvl8pPr>
      <a:lvl9pPr marL="4104556" algn="l" defTabSz="1026139" rtl="0" eaLnBrk="1" latinLnBrk="0" hangingPunct="1">
        <a:defRPr sz="2024"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378" name="Object 354"/>
          <p:cNvGraphicFramePr>
            <a:graphicFrameLocks noChangeAspect="1"/>
          </p:cNvGraphicFramePr>
          <p:nvPr>
            <p:custDataLst>
              <p:tags r:id="rId15"/>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634423" name="think-cell Slide" r:id="rId27" imgW="360" imgH="360" progId="TCLayout.ActiveDocument.1">
                  <p:embed/>
                </p:oleObj>
              </mc:Choice>
              <mc:Fallback>
                <p:oleObj name="think-cell Slide" r:id="rId27" imgW="360" imgH="360" progId="TCLayout.ActiveDocument.1">
                  <p:embed/>
                  <p:pic>
                    <p:nvPicPr>
                      <p:cNvPr id="1378" name="Object 354"/>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56" name="SlideBottomBar"/>
          <p:cNvSpPr>
            <a:spLocks noChangeArrowheads="1"/>
          </p:cNvSpPr>
          <p:nvPr>
            <p:custDataLst>
              <p:tags r:id="rId16"/>
            </p:custDataLst>
          </p:nvPr>
        </p:nvSpPr>
        <p:spPr bwMode="auto">
          <a:xfrm>
            <a:off x="0" y="7084742"/>
            <a:ext cx="10691813" cy="474935"/>
          </a:xfrm>
          <a:prstGeom prst="rect">
            <a:avLst/>
          </a:prstGeom>
          <a:solidFill>
            <a:schemeClr val="accent1">
              <a:lumMod val="25000"/>
            </a:schemeClr>
          </a:solidFill>
          <a:ln>
            <a:noFill/>
          </a:ln>
          <a:effectLst/>
          <a:extLst/>
        </p:spPr>
        <p:txBody>
          <a:bodyPr wrap="none" lIns="102623" tIns="51314" rIns="102623" bIns="51314" anchor="ctr"/>
          <a:lstStyle/>
          <a:p>
            <a:pPr algn="ctr" fontAlgn="base">
              <a:spcBef>
                <a:spcPct val="0"/>
              </a:spcBef>
              <a:spcAft>
                <a:spcPct val="0"/>
              </a:spcAft>
              <a:defRPr/>
            </a:pPr>
            <a:endParaRPr lang="ru-RU" sz="1800">
              <a:solidFill>
                <a:srgbClr val="000000"/>
              </a:solidFill>
              <a:cs typeface="Arial" charset="0"/>
            </a:endParaRPr>
          </a:p>
        </p:txBody>
      </p:sp>
      <p:sp>
        <p:nvSpPr>
          <p:cNvPr id="1381" name="McK 2. Slide Title"/>
          <p:cNvSpPr>
            <a:spLocks noGrp="1" noChangeArrowheads="1"/>
          </p:cNvSpPr>
          <p:nvPr>
            <p:ph type="title"/>
            <p:custDataLst>
              <p:tags r:id="rId17"/>
            </p:custDataLst>
          </p:nvPr>
        </p:nvSpPr>
        <p:spPr bwMode="auto">
          <a:xfrm>
            <a:off x="187510" y="471756"/>
            <a:ext cx="9256135" cy="294234"/>
          </a:xfrm>
          <a:prstGeom prst="rect">
            <a:avLst/>
          </a:prstGeom>
          <a:noFill/>
          <a:ln w="9525">
            <a:noFill/>
            <a:miter lim="800000"/>
            <a:headEnd/>
            <a:tailEnd/>
          </a:ln>
        </p:spPr>
        <p:txBody>
          <a:bodyPr vert="horz" wrap="square" lIns="0" tIns="0" rIns="0" bIns="0" numCol="1" anchor="b" anchorCtr="0" compatLnSpc="1">
            <a:prstTxWarp prst="textNoShape">
              <a:avLst/>
            </a:prstTxWarp>
            <a:spAutoFit/>
          </a:bodyPr>
          <a:lstStyle/>
          <a:p>
            <a:pPr lvl="0"/>
            <a:r>
              <a:rPr lang="ru-RU" altLang="zh-CN"/>
              <a:t>Click to edit Master title style</a:t>
            </a:r>
          </a:p>
        </p:txBody>
      </p:sp>
      <p:sp>
        <p:nvSpPr>
          <p:cNvPr id="1032" name="McK 3. Unit of measure" hidden="1"/>
          <p:cNvSpPr txBox="1">
            <a:spLocks noChangeArrowheads="1"/>
          </p:cNvSpPr>
          <p:nvPr>
            <p:custDataLst>
              <p:tags r:id="rId18"/>
            </p:custDataLst>
          </p:nvPr>
        </p:nvSpPr>
        <p:spPr bwMode="auto">
          <a:xfrm>
            <a:off x="187510" y="912382"/>
            <a:ext cx="4361956" cy="242374"/>
          </a:xfrm>
          <a:prstGeom prst="rect">
            <a:avLst/>
          </a:prstGeom>
          <a:noFill/>
          <a:ln>
            <a:noFill/>
          </a:ln>
          <a:effectLst/>
          <a:extLst/>
        </p:spPr>
        <p:txBody>
          <a:bodyPr lIns="0" tIns="0" rIns="0" bIns="0">
            <a:spAutoFit/>
          </a:bodyPr>
          <a:lstStyle>
            <a:lvl1pPr defTabSz="895350">
              <a:defRPr sz="2400">
                <a:solidFill>
                  <a:schemeClr val="tx1"/>
                </a:solidFill>
                <a:latin typeface="Arial" pitchFamily="34" charset="0"/>
              </a:defRPr>
            </a:lvl1pPr>
            <a:lvl2pPr marL="447675" defTabSz="895350">
              <a:defRPr sz="2400">
                <a:solidFill>
                  <a:schemeClr val="tx1"/>
                </a:solidFill>
                <a:latin typeface="Arial" pitchFamily="34" charset="0"/>
              </a:defRPr>
            </a:lvl2pPr>
            <a:lvl3pPr marL="895350" defTabSz="895350">
              <a:defRPr sz="2400">
                <a:solidFill>
                  <a:schemeClr val="tx1"/>
                </a:solidFill>
                <a:latin typeface="Arial" pitchFamily="34" charset="0"/>
              </a:defRPr>
            </a:lvl3pPr>
            <a:lvl4pPr marL="1344613"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fontAlgn="base">
              <a:spcBef>
                <a:spcPct val="0"/>
              </a:spcBef>
              <a:spcAft>
                <a:spcPct val="0"/>
              </a:spcAft>
              <a:defRPr/>
            </a:pPr>
            <a:r>
              <a:rPr lang="ru-RU" sz="1575">
                <a:solidFill>
                  <a:srgbClr val="808080"/>
                </a:solidFill>
                <a:cs typeface="Arial" charset="0"/>
              </a:rPr>
              <a:t>Unit of measure</a:t>
            </a:r>
          </a:p>
        </p:txBody>
      </p:sp>
      <p:grpSp>
        <p:nvGrpSpPr>
          <p:cNvPr id="1383" name="McK Slide Elements" hidden="1"/>
          <p:cNvGrpSpPr>
            <a:grpSpLocks/>
          </p:cNvGrpSpPr>
          <p:nvPr userDrawn="1"/>
        </p:nvGrpSpPr>
        <p:grpSpPr bwMode="auto">
          <a:xfrm>
            <a:off x="142055" y="6836602"/>
            <a:ext cx="10199363" cy="574923"/>
            <a:chOff x="75" y="3829"/>
            <a:chExt cx="5385" cy="322"/>
          </a:xfrm>
        </p:grpSpPr>
        <p:sp>
          <p:nvSpPr>
            <p:cNvPr id="1151" name="McK 4. Footnote" hidden="1"/>
            <p:cNvSpPr txBox="1">
              <a:spLocks noChangeArrowheads="1"/>
            </p:cNvSpPr>
            <p:nvPr userDrawn="1"/>
          </p:nvSpPr>
          <p:spPr bwMode="auto">
            <a:xfrm>
              <a:off x="75" y="3829"/>
              <a:ext cx="5385" cy="97"/>
            </a:xfrm>
            <a:prstGeom prst="rect">
              <a:avLst/>
            </a:prstGeom>
            <a:noFill/>
            <a:ln>
              <a:noFill/>
            </a:ln>
            <a:effectLst/>
            <a:extLst/>
          </p:spPr>
          <p:txBody>
            <a:bodyPr lIns="0" tIns="0" rIns="0" bIns="0" anchor="b">
              <a:spAutoFit/>
            </a:bodyPr>
            <a:lstStyle>
              <a:lvl1pPr marL="104775" indent="-104775" defTabSz="895350">
                <a:defRPr sz="2400">
                  <a:solidFill>
                    <a:schemeClr val="tx1"/>
                  </a:solidFill>
                  <a:latin typeface="Arial" pitchFamily="34" charset="0"/>
                </a:defRPr>
              </a:lvl1pPr>
              <a:lvl2pPr marL="1031875" defTabSz="895350">
                <a:defRPr sz="2400">
                  <a:solidFill>
                    <a:schemeClr val="tx1"/>
                  </a:solidFill>
                  <a:latin typeface="Arial" pitchFamily="34" charset="0"/>
                </a:defRPr>
              </a:lvl2pPr>
              <a:lvl3pPr marL="1217613" defTabSz="895350">
                <a:defRPr sz="2400">
                  <a:solidFill>
                    <a:schemeClr val="tx1"/>
                  </a:solidFill>
                  <a:latin typeface="Arial" pitchFamily="34" charset="0"/>
                </a:defRPr>
              </a:lvl3pPr>
              <a:lvl4pPr marL="1404938"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fontAlgn="base">
                <a:spcBef>
                  <a:spcPct val="0"/>
                </a:spcBef>
                <a:spcAft>
                  <a:spcPct val="0"/>
                </a:spcAft>
                <a:defRPr/>
              </a:pPr>
              <a:r>
                <a:rPr lang="ru-RU" sz="1125">
                  <a:solidFill>
                    <a:srgbClr val="000000"/>
                  </a:solidFill>
                  <a:cs typeface="Arial" charset="0"/>
                </a:rPr>
                <a:t>1 Сноска</a:t>
              </a:r>
            </a:p>
          </p:txBody>
        </p:sp>
        <p:sp>
          <p:nvSpPr>
            <p:cNvPr id="1154" name="McK 5. Source" hidden="1"/>
            <p:cNvSpPr>
              <a:spLocks noChangeArrowheads="1"/>
            </p:cNvSpPr>
            <p:nvPr userDrawn="1"/>
          </p:nvSpPr>
          <p:spPr bwMode="auto">
            <a:xfrm>
              <a:off x="75" y="4054"/>
              <a:ext cx="4323" cy="97"/>
            </a:xfrm>
            <a:prstGeom prst="rect">
              <a:avLst/>
            </a:prstGeom>
            <a:noFill/>
            <a:ln>
              <a:noFill/>
            </a:ln>
            <a:effectLst/>
            <a:extLst/>
          </p:spPr>
          <p:txBody>
            <a:bodyPr lIns="0" tIns="0" rIns="0" bIns="0" anchor="ctr">
              <a:spAutoFit/>
            </a:bodyPr>
            <a:lstStyle/>
            <a:p>
              <a:pPr marL="876494" indent="-876494" defTabSz="1004760" fontAlgn="base">
                <a:spcBef>
                  <a:spcPct val="0"/>
                </a:spcBef>
                <a:spcAft>
                  <a:spcPct val="0"/>
                </a:spcAft>
                <a:tabLst>
                  <a:tab pos="874713" algn="l"/>
                </a:tabLst>
                <a:defRPr/>
              </a:pPr>
              <a:r>
                <a:rPr lang="ru-RU" sz="1125">
                  <a:solidFill>
                    <a:srgbClr val="FFFFFF"/>
                  </a:solidFill>
                  <a:cs typeface="Arial" charset="0"/>
                </a:rPr>
                <a:t>ИСТОЧНИК: источник</a:t>
              </a:r>
            </a:p>
          </p:txBody>
        </p:sp>
      </p:grpSp>
      <p:grpSp>
        <p:nvGrpSpPr>
          <p:cNvPr id="1384" name="ACET" hidden="1"/>
          <p:cNvGrpSpPr>
            <a:grpSpLocks/>
          </p:cNvGrpSpPr>
          <p:nvPr>
            <p:custDataLst>
              <p:tags r:id="rId19"/>
            </p:custDataLst>
          </p:nvPr>
        </p:nvGrpSpPr>
        <p:grpSpPr bwMode="auto">
          <a:xfrm>
            <a:off x="1733054" y="1753326"/>
            <a:ext cx="5087371" cy="573134"/>
            <a:chOff x="915" y="709"/>
            <a:chExt cx="2686" cy="321"/>
          </a:xfrm>
        </p:grpSpPr>
        <p:cxnSp>
          <p:nvCxnSpPr>
            <p:cNvPr id="1393" name="AutoShape 249" hidden="1"/>
            <p:cNvCxnSpPr>
              <a:cxnSpLocks noChangeShapeType="1"/>
              <a:stCxn id="1274" idx="4"/>
              <a:endCxn id="1274" idx="6"/>
            </p:cNvCxnSpPr>
            <p:nvPr/>
          </p:nvCxnSpPr>
          <p:spPr bwMode="auto">
            <a:xfrm>
              <a:off x="915" y="1030"/>
              <a:ext cx="2686" cy="0"/>
            </a:xfrm>
            <a:prstGeom prst="straightConnector1">
              <a:avLst/>
            </a:prstGeom>
            <a:noFill/>
            <a:ln w="9525">
              <a:solidFill>
                <a:schemeClr val="tx1"/>
              </a:solidFill>
              <a:round/>
              <a:headEnd/>
              <a:tailEnd/>
            </a:ln>
          </p:spPr>
        </p:cxnSp>
        <p:sp>
          <p:nvSpPr>
            <p:cNvPr id="1274" name="AutoShape 250" hidden="1"/>
            <p:cNvSpPr>
              <a:spLocks noChangeArrowheads="1"/>
            </p:cNvSpPr>
            <p:nvPr/>
          </p:nvSpPr>
          <p:spPr bwMode="auto">
            <a:xfrm>
              <a:off x="915" y="709"/>
              <a:ext cx="2686" cy="321"/>
            </a:xfrm>
            <a:prstGeom prst="leftRightArrow">
              <a:avLst>
                <a:gd name="adj1" fmla="val 100000"/>
                <a:gd name="adj2" fmla="val 0"/>
              </a:avLst>
            </a:prstGeom>
            <a:noFill/>
            <a:ln>
              <a:noFill/>
            </a:ln>
            <a:effectLst/>
            <a:extLst/>
          </p:spPr>
          <p:txBody>
            <a:bodyPr lIns="0" tIns="0" rIns="0" bIns="18288" anchor="b">
              <a:spAutoFit/>
            </a:bodyPr>
            <a:lstStyle/>
            <a:p>
              <a:pPr fontAlgn="base">
                <a:spcBef>
                  <a:spcPct val="0"/>
                </a:spcBef>
                <a:spcAft>
                  <a:spcPct val="0"/>
                </a:spcAft>
                <a:defRPr/>
              </a:pPr>
              <a:r>
                <a:rPr lang="ru-RU" sz="1800" b="1">
                  <a:solidFill>
                    <a:srgbClr val="000000"/>
                  </a:solidFill>
                  <a:cs typeface="Arial" charset="0"/>
                </a:rPr>
                <a:t>Название документа</a:t>
              </a:r>
            </a:p>
            <a:p>
              <a:pPr fontAlgn="base">
                <a:spcBef>
                  <a:spcPct val="0"/>
                </a:spcBef>
                <a:spcAft>
                  <a:spcPct val="0"/>
                </a:spcAft>
                <a:defRPr/>
              </a:pPr>
              <a:r>
                <a:rPr lang="ru-RU" sz="1800">
                  <a:solidFill>
                    <a:srgbClr val="808080"/>
                  </a:solidFill>
                  <a:cs typeface="Arial" charset="0"/>
                </a:rPr>
                <a:t>Unit of measure</a:t>
              </a:r>
            </a:p>
          </p:txBody>
        </p:sp>
      </p:grpSp>
      <p:sp>
        <p:nvSpPr>
          <p:cNvPr id="1304" name="Rectangle 280"/>
          <p:cNvSpPr>
            <a:spLocks noGrp="1" noChangeArrowheads="1"/>
          </p:cNvSpPr>
          <p:nvPr>
            <p:ph type="sldNum" sz="quarter" idx="4"/>
            <p:custDataLst>
              <p:tags r:id="rId20"/>
            </p:custDataLst>
          </p:nvPr>
        </p:nvSpPr>
        <p:spPr bwMode="auto">
          <a:xfrm>
            <a:off x="10195578" y="7238292"/>
            <a:ext cx="232965" cy="171405"/>
          </a:xfrm>
          <a:prstGeom prst="rect">
            <a:avLst/>
          </a:prstGeom>
          <a:noFill/>
          <a:ln>
            <a:noFill/>
          </a:ln>
          <a:effectLst/>
          <a:extLst/>
        </p:spPr>
        <p:txBody>
          <a:bodyPr vert="horz" wrap="none" lIns="0" tIns="0" rIns="0" bIns="0" numCol="1" anchor="t" anchorCtr="0" compatLnSpc="1">
            <a:prstTxWarp prst="textNoShape">
              <a:avLst/>
            </a:prstTxWarp>
          </a:bodyPr>
          <a:lstStyle>
            <a:lvl1pPr>
              <a:defRPr sz="1125">
                <a:solidFill>
                  <a:schemeClr val="bg1"/>
                </a:solidFill>
                <a:latin typeface="Arial" pitchFamily="34" charset="0"/>
                <a:cs typeface="+mn-cs"/>
              </a:defRPr>
            </a:lvl1pPr>
          </a:lstStyle>
          <a:p>
            <a:pPr fontAlgn="base">
              <a:spcBef>
                <a:spcPct val="0"/>
              </a:spcBef>
              <a:spcAft>
                <a:spcPct val="0"/>
              </a:spcAft>
              <a:defRPr/>
            </a:pPr>
            <a:fld id="{33AB9AF8-24AB-4E3F-B53B-C18F7838738E}" type="slidenum">
              <a:rPr lang="ru-RU">
                <a:solidFill>
                  <a:srgbClr val="FFFFFF"/>
                </a:solidFill>
              </a:rPr>
              <a:pPr fontAlgn="base">
                <a:spcBef>
                  <a:spcPct val="0"/>
                </a:spcBef>
                <a:spcAft>
                  <a:spcPct val="0"/>
                </a:spcAft>
                <a:defRPr/>
              </a:pPr>
              <a:t>‹#›</a:t>
            </a:fld>
            <a:r>
              <a:rPr lang="ru-RU">
                <a:solidFill>
                  <a:srgbClr val="FFFFFF"/>
                </a:solidFill>
              </a:rPr>
              <a:t> </a:t>
            </a:r>
          </a:p>
        </p:txBody>
      </p:sp>
      <p:sp>
        <p:nvSpPr>
          <p:cNvPr id="1308" name="Working Draft" hidden="1"/>
          <p:cNvSpPr txBox="1">
            <a:spLocks noChangeArrowheads="1"/>
          </p:cNvSpPr>
          <p:nvPr>
            <p:custDataLst>
              <p:tags r:id="rId21"/>
            </p:custDataLst>
          </p:nvPr>
        </p:nvSpPr>
        <p:spPr bwMode="auto">
          <a:xfrm rot="5400000">
            <a:off x="9478384" y="3028021"/>
            <a:ext cx="2260234" cy="103875"/>
          </a:xfrm>
          <a:prstGeom prst="rect">
            <a:avLst/>
          </a:prstGeom>
          <a:noFill/>
          <a:ln>
            <a:noFill/>
          </a:ln>
          <a:effectLst/>
          <a:extLst/>
        </p:spPr>
        <p:txBody>
          <a:bodyPr wrap="none" lIns="0" tIns="0" rIns="0" bIns="0">
            <a:spAutoFit/>
          </a:bodyPr>
          <a:lstStyle/>
          <a:p>
            <a:pPr fontAlgn="base">
              <a:spcBef>
                <a:spcPct val="0"/>
              </a:spcBef>
              <a:spcAft>
                <a:spcPct val="0"/>
              </a:spcAft>
            </a:pPr>
            <a:r>
              <a:rPr lang="en-US" sz="675">
                <a:solidFill>
                  <a:srgbClr val="000000"/>
                </a:solidFill>
                <a:cs typeface="Arial" charset="0"/>
              </a:rPr>
              <a:t>Last Modified 08.09.2011 19:39:02 Russian Standard Time</a:t>
            </a:r>
            <a:endParaRPr lang="en-US" sz="1800">
              <a:solidFill>
                <a:srgbClr val="000000"/>
              </a:solidFill>
              <a:cs typeface="Arial" charset="0"/>
            </a:endParaRPr>
          </a:p>
        </p:txBody>
      </p:sp>
      <p:sp>
        <p:nvSpPr>
          <p:cNvPr id="1309" name="Printed" hidden="1"/>
          <p:cNvSpPr txBox="1">
            <a:spLocks noChangeArrowheads="1"/>
          </p:cNvSpPr>
          <p:nvPr>
            <p:custDataLst>
              <p:tags r:id="rId22"/>
            </p:custDataLst>
          </p:nvPr>
        </p:nvSpPr>
        <p:spPr bwMode="auto">
          <a:xfrm rot="5400000">
            <a:off x="10062654" y="4332284"/>
            <a:ext cx="1091646" cy="103875"/>
          </a:xfrm>
          <a:prstGeom prst="rect">
            <a:avLst/>
          </a:prstGeom>
          <a:noFill/>
          <a:ln>
            <a:noFill/>
          </a:ln>
          <a:effectLst/>
          <a:extLst/>
        </p:spPr>
        <p:txBody>
          <a:bodyPr wrap="none" lIns="0" tIns="0" rIns="0" bIns="0">
            <a:spAutoFit/>
          </a:bodyPr>
          <a:lstStyle/>
          <a:p>
            <a:pPr fontAlgn="base">
              <a:spcBef>
                <a:spcPct val="0"/>
              </a:spcBef>
              <a:spcAft>
                <a:spcPct val="0"/>
              </a:spcAft>
            </a:pPr>
            <a:r>
              <a:rPr lang="en-US" sz="675">
                <a:solidFill>
                  <a:srgbClr val="000000"/>
                </a:solidFill>
                <a:cs typeface="Arial" charset="0"/>
              </a:rPr>
              <a:t>Printed 08.09.2011 19:31:29</a:t>
            </a:r>
            <a:endParaRPr lang="en-US" sz="1800">
              <a:solidFill>
                <a:srgbClr val="000000"/>
              </a:solidFill>
              <a:cs typeface="Arial" charset="0"/>
            </a:endParaRPr>
          </a:p>
        </p:txBody>
      </p:sp>
      <p:sp>
        <p:nvSpPr>
          <p:cNvPr id="1388" name="Rectangle 286"/>
          <p:cNvSpPr>
            <a:spLocks noGrp="1" noChangeArrowheads="1"/>
          </p:cNvSpPr>
          <p:nvPr>
            <p:ph type="body" idx="1"/>
            <p:custDataLst>
              <p:tags r:id="rId23"/>
            </p:custDataLst>
          </p:nvPr>
        </p:nvSpPr>
        <p:spPr bwMode="auto">
          <a:xfrm>
            <a:off x="1733048" y="2381817"/>
            <a:ext cx="5132828" cy="137481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ru-RU"/>
              <a:t>Click to edit Master text styles</a:t>
            </a:r>
          </a:p>
          <a:p>
            <a:pPr lvl="1"/>
            <a:r>
              <a:rPr lang="ru-RU"/>
              <a:t>Second level</a:t>
            </a:r>
          </a:p>
          <a:p>
            <a:pPr lvl="2"/>
            <a:r>
              <a:rPr lang="ru-RU"/>
              <a:t>Third level</a:t>
            </a:r>
          </a:p>
          <a:p>
            <a:pPr lvl="3"/>
            <a:r>
              <a:rPr lang="ru-RU"/>
              <a:t>Fourth level</a:t>
            </a:r>
          </a:p>
          <a:p>
            <a:pPr lvl="4"/>
            <a:r>
              <a:rPr lang="ru-RU"/>
              <a:t>Fifth level</a:t>
            </a:r>
          </a:p>
        </p:txBody>
      </p:sp>
      <p:sp>
        <p:nvSpPr>
          <p:cNvPr id="1318" name="doc id"/>
          <p:cNvSpPr>
            <a:spLocks noChangeArrowheads="1"/>
          </p:cNvSpPr>
          <p:nvPr>
            <p:custDataLst>
              <p:tags r:id="rId24"/>
            </p:custDataLst>
          </p:nvPr>
        </p:nvSpPr>
        <p:spPr bwMode="auto">
          <a:xfrm>
            <a:off x="9642529" y="41068"/>
            <a:ext cx="784129" cy="137481"/>
          </a:xfrm>
          <a:prstGeom prst="rect">
            <a:avLst/>
          </a:prstGeom>
          <a:noFill/>
          <a:ln>
            <a:noFill/>
          </a:ln>
          <a:effectLst/>
          <a:extLst/>
        </p:spPr>
        <p:txBody>
          <a:bodyPr wrap="none" lIns="0" tIns="0" rIns="0" bIns="0"/>
          <a:lstStyle/>
          <a:p>
            <a:pPr algn="r" defTabSz="1004760" fontAlgn="base">
              <a:spcBef>
                <a:spcPct val="0"/>
              </a:spcBef>
              <a:spcAft>
                <a:spcPct val="0"/>
              </a:spcAft>
              <a:defRPr/>
            </a:pPr>
            <a:endParaRPr lang="ru-RU" sz="900">
              <a:solidFill>
                <a:srgbClr val="000000"/>
              </a:solidFill>
              <a:cs typeface="Arial" charset="0"/>
            </a:endParaRPr>
          </a:p>
        </p:txBody>
      </p:sp>
      <p:sp>
        <p:nvSpPr>
          <p:cNvPr id="1076" name="McK 1. On-page tracker" hidden="1"/>
          <p:cNvSpPr>
            <a:spLocks noChangeArrowheads="1"/>
          </p:cNvSpPr>
          <p:nvPr>
            <p:custDataLst>
              <p:tags r:id="rId25"/>
            </p:custDataLst>
          </p:nvPr>
        </p:nvSpPr>
        <p:spPr bwMode="auto">
          <a:xfrm>
            <a:off x="187512" y="26804"/>
            <a:ext cx="827150" cy="207749"/>
          </a:xfrm>
          <a:prstGeom prst="rect">
            <a:avLst/>
          </a:prstGeom>
          <a:noFill/>
          <a:ln>
            <a:noFill/>
          </a:ln>
          <a:effectLst/>
          <a:extLst/>
        </p:spPr>
        <p:txBody>
          <a:bodyPr wrap="none" lIns="0" tIns="0" rIns="0" bIns="0">
            <a:spAutoFit/>
          </a:bodyPr>
          <a:lstStyle/>
          <a:p>
            <a:pPr fontAlgn="base">
              <a:spcBef>
                <a:spcPct val="0"/>
              </a:spcBef>
              <a:spcAft>
                <a:spcPct val="0"/>
              </a:spcAft>
              <a:defRPr/>
            </a:pPr>
            <a:r>
              <a:rPr lang="ru-RU" sz="1350">
                <a:solidFill>
                  <a:srgbClr val="808080"/>
                </a:solidFill>
                <a:cs typeface="Arial" charset="0"/>
              </a:rPr>
              <a:t>TRACKER</a:t>
            </a:r>
          </a:p>
        </p:txBody>
      </p:sp>
      <p:sp>
        <p:nvSpPr>
          <p:cNvPr id="2027526" name="Line 6"/>
          <p:cNvSpPr>
            <a:spLocks noChangeShapeType="1"/>
          </p:cNvSpPr>
          <p:nvPr userDrawn="1">
            <p:custDataLst>
              <p:tags r:id="rId26"/>
            </p:custDataLst>
          </p:nvPr>
        </p:nvSpPr>
        <p:spPr bwMode="auto">
          <a:xfrm>
            <a:off x="187537" y="803461"/>
            <a:ext cx="9276970" cy="1786"/>
          </a:xfrm>
          <a:prstGeom prst="line">
            <a:avLst/>
          </a:prstGeom>
          <a:noFill/>
          <a:ln w="28575">
            <a:solidFill>
              <a:schemeClr val="hlink"/>
            </a:solidFill>
            <a:round/>
            <a:headEnd/>
            <a:tailEnd/>
          </a:ln>
          <a:extLst/>
        </p:spPr>
        <p:txBody>
          <a:bodyPr lIns="102623" tIns="51314" rIns="102623" bIns="51314"/>
          <a:lstStyle/>
          <a:p>
            <a:pPr fontAlgn="base">
              <a:spcBef>
                <a:spcPct val="0"/>
              </a:spcBef>
              <a:spcAft>
                <a:spcPct val="0"/>
              </a:spcAft>
              <a:defRPr/>
            </a:pPr>
            <a:endParaRPr lang="ru-RU" sz="1800">
              <a:solidFill>
                <a:srgbClr val="000000"/>
              </a:solidFill>
              <a:cs typeface="Arial" charset="0"/>
            </a:endParaRPr>
          </a:p>
        </p:txBody>
      </p:sp>
    </p:spTree>
    <p:extLst>
      <p:ext uri="{BB962C8B-B14F-4D97-AF65-F5344CB8AC3E}">
        <p14:creationId xmlns:p14="http://schemas.microsoft.com/office/powerpoint/2010/main" val="666862511"/>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Lst>
  <p:hf hdr="0" ftr="0" dt="0"/>
  <p:txStyles>
    <p:titleStyle>
      <a:lvl1pPr algn="l" defTabSz="1004760" rtl="0" eaLnBrk="0" fontAlgn="base" hangingPunct="0">
        <a:spcBef>
          <a:spcPct val="0"/>
        </a:spcBef>
        <a:spcAft>
          <a:spcPct val="0"/>
        </a:spcAft>
        <a:defRPr sz="1912" b="1">
          <a:solidFill>
            <a:schemeClr val="tx2"/>
          </a:solidFill>
          <a:latin typeface="+mj-lt"/>
          <a:ea typeface="+mj-ea"/>
          <a:cs typeface="+mj-cs"/>
        </a:defRPr>
      </a:lvl1pPr>
      <a:lvl2pPr algn="l" defTabSz="1004760" rtl="0" eaLnBrk="0" fontAlgn="base" hangingPunct="0">
        <a:spcBef>
          <a:spcPct val="0"/>
        </a:spcBef>
        <a:spcAft>
          <a:spcPct val="0"/>
        </a:spcAft>
        <a:defRPr sz="1912" b="1">
          <a:solidFill>
            <a:schemeClr val="tx2"/>
          </a:solidFill>
          <a:latin typeface="Arial" pitchFamily="34" charset="0"/>
        </a:defRPr>
      </a:lvl2pPr>
      <a:lvl3pPr algn="l" defTabSz="1004760" rtl="0" eaLnBrk="0" fontAlgn="base" hangingPunct="0">
        <a:spcBef>
          <a:spcPct val="0"/>
        </a:spcBef>
        <a:spcAft>
          <a:spcPct val="0"/>
        </a:spcAft>
        <a:defRPr sz="1912" b="1">
          <a:solidFill>
            <a:schemeClr val="tx2"/>
          </a:solidFill>
          <a:latin typeface="Arial" pitchFamily="34" charset="0"/>
        </a:defRPr>
      </a:lvl3pPr>
      <a:lvl4pPr algn="l" defTabSz="1004760" rtl="0" eaLnBrk="0" fontAlgn="base" hangingPunct="0">
        <a:spcBef>
          <a:spcPct val="0"/>
        </a:spcBef>
        <a:spcAft>
          <a:spcPct val="0"/>
        </a:spcAft>
        <a:defRPr sz="1912" b="1">
          <a:solidFill>
            <a:schemeClr val="tx2"/>
          </a:solidFill>
          <a:latin typeface="Arial" pitchFamily="34" charset="0"/>
        </a:defRPr>
      </a:lvl4pPr>
      <a:lvl5pPr algn="l" defTabSz="1004760" rtl="0" eaLnBrk="0" fontAlgn="base" hangingPunct="0">
        <a:spcBef>
          <a:spcPct val="0"/>
        </a:spcBef>
        <a:spcAft>
          <a:spcPct val="0"/>
        </a:spcAft>
        <a:defRPr sz="1912" b="1">
          <a:solidFill>
            <a:schemeClr val="tx2"/>
          </a:solidFill>
          <a:latin typeface="Arial" pitchFamily="34" charset="0"/>
        </a:defRPr>
      </a:lvl5pPr>
      <a:lvl6pPr marL="513056" algn="l" defTabSz="1004760" rtl="0" fontAlgn="base">
        <a:spcBef>
          <a:spcPct val="0"/>
        </a:spcBef>
        <a:spcAft>
          <a:spcPct val="0"/>
        </a:spcAft>
        <a:defRPr sz="1912" b="1">
          <a:solidFill>
            <a:schemeClr val="tx2"/>
          </a:solidFill>
          <a:latin typeface="Arial" pitchFamily="34" charset="0"/>
        </a:defRPr>
      </a:lvl6pPr>
      <a:lvl7pPr marL="1026139" algn="l" defTabSz="1004760" rtl="0" fontAlgn="base">
        <a:spcBef>
          <a:spcPct val="0"/>
        </a:spcBef>
        <a:spcAft>
          <a:spcPct val="0"/>
        </a:spcAft>
        <a:defRPr sz="1912" b="1">
          <a:solidFill>
            <a:schemeClr val="tx2"/>
          </a:solidFill>
          <a:latin typeface="Arial" pitchFamily="34" charset="0"/>
        </a:defRPr>
      </a:lvl7pPr>
      <a:lvl8pPr marL="1539209" algn="l" defTabSz="1004760" rtl="0" fontAlgn="base">
        <a:spcBef>
          <a:spcPct val="0"/>
        </a:spcBef>
        <a:spcAft>
          <a:spcPct val="0"/>
        </a:spcAft>
        <a:defRPr sz="1912" b="1">
          <a:solidFill>
            <a:schemeClr val="tx2"/>
          </a:solidFill>
          <a:latin typeface="Arial" pitchFamily="34" charset="0"/>
        </a:defRPr>
      </a:lvl8pPr>
      <a:lvl9pPr marL="2052278" algn="l" defTabSz="1004760" rtl="0" fontAlgn="base">
        <a:spcBef>
          <a:spcPct val="0"/>
        </a:spcBef>
        <a:spcAft>
          <a:spcPct val="0"/>
        </a:spcAft>
        <a:defRPr sz="1912" b="1">
          <a:solidFill>
            <a:schemeClr val="tx2"/>
          </a:solidFill>
          <a:latin typeface="Arial" pitchFamily="34" charset="0"/>
        </a:defRPr>
      </a:lvl9pPr>
    </p:titleStyle>
    <p:bodyStyle>
      <a:lvl1pPr marL="384801" indent="-384801" algn="l" defTabSz="1004760" rtl="0" eaLnBrk="0" fontAlgn="base" hangingPunct="0">
        <a:spcBef>
          <a:spcPct val="0"/>
        </a:spcBef>
        <a:spcAft>
          <a:spcPct val="0"/>
        </a:spcAft>
        <a:buClr>
          <a:schemeClr val="tx2"/>
        </a:buClr>
        <a:defRPr sz="1800">
          <a:solidFill>
            <a:schemeClr val="tx1"/>
          </a:solidFill>
          <a:latin typeface="+mn-lt"/>
          <a:ea typeface="+mn-ea"/>
          <a:cs typeface="+mn-cs"/>
        </a:defRPr>
      </a:lvl1pPr>
      <a:lvl2pPr marL="217343" indent="-215562" algn="l" defTabSz="1004760" rtl="0" eaLnBrk="0" fontAlgn="base" hangingPunct="0">
        <a:spcBef>
          <a:spcPct val="0"/>
        </a:spcBef>
        <a:spcAft>
          <a:spcPct val="0"/>
        </a:spcAft>
        <a:buClr>
          <a:schemeClr val="tx2"/>
        </a:buClr>
        <a:buSzPct val="125000"/>
        <a:buFont typeface="Arial" charset="0"/>
        <a:buChar char="▪"/>
        <a:defRPr sz="1800">
          <a:solidFill>
            <a:schemeClr val="tx1"/>
          </a:solidFill>
          <a:latin typeface="+mn-lt"/>
        </a:defRPr>
      </a:lvl2pPr>
      <a:lvl3pPr marL="513056" indent="-293947" algn="l" defTabSz="1004760" rtl="0" eaLnBrk="0" fontAlgn="base" hangingPunct="0">
        <a:spcBef>
          <a:spcPct val="0"/>
        </a:spcBef>
        <a:spcAft>
          <a:spcPct val="0"/>
        </a:spcAft>
        <a:buClr>
          <a:schemeClr val="tx2"/>
        </a:buClr>
        <a:buSzPct val="120000"/>
        <a:buFont typeface="Arial" charset="0"/>
        <a:buChar char="–"/>
        <a:defRPr sz="1800">
          <a:solidFill>
            <a:schemeClr val="tx1"/>
          </a:solidFill>
          <a:latin typeface="+mn-lt"/>
        </a:defRPr>
      </a:lvl3pPr>
      <a:lvl4pPr marL="689439" indent="-174589" algn="l" defTabSz="1004760" rtl="0" eaLnBrk="0" fontAlgn="base" hangingPunct="0">
        <a:spcBef>
          <a:spcPct val="0"/>
        </a:spcBef>
        <a:spcAft>
          <a:spcPct val="0"/>
        </a:spcAft>
        <a:buClr>
          <a:schemeClr val="tx2"/>
        </a:buClr>
        <a:buSzPct val="120000"/>
        <a:buFont typeface="Arial" charset="0"/>
        <a:buChar char="▫"/>
        <a:defRPr sz="1800">
          <a:solidFill>
            <a:schemeClr val="tx1"/>
          </a:solidFill>
          <a:latin typeface="+mn-lt"/>
        </a:defRPr>
      </a:lvl4pPr>
      <a:lvl5pPr marL="837301" indent="-146081" algn="l" defTabSz="1004760" rtl="0" eaLnBrk="0" fontAlgn="base" hangingPunct="0">
        <a:spcBef>
          <a:spcPct val="0"/>
        </a:spcBef>
        <a:spcAft>
          <a:spcPct val="0"/>
        </a:spcAft>
        <a:buClr>
          <a:schemeClr val="tx2"/>
        </a:buClr>
        <a:buSzPct val="89000"/>
        <a:buFont typeface="Arial" charset="0"/>
        <a:buChar char="-"/>
        <a:defRPr sz="1800">
          <a:solidFill>
            <a:schemeClr val="tx1"/>
          </a:solidFill>
          <a:latin typeface="+mn-lt"/>
        </a:defRPr>
      </a:lvl5pPr>
      <a:lvl6pPr marL="1350371" indent="-146081" algn="l" defTabSz="1004760" rtl="0" fontAlgn="base">
        <a:spcBef>
          <a:spcPct val="0"/>
        </a:spcBef>
        <a:spcAft>
          <a:spcPct val="0"/>
        </a:spcAft>
        <a:buClr>
          <a:schemeClr val="tx2"/>
        </a:buClr>
        <a:buSzPct val="89000"/>
        <a:buFont typeface="Arial" pitchFamily="34" charset="0"/>
        <a:buChar char="-"/>
        <a:defRPr sz="1800">
          <a:solidFill>
            <a:schemeClr val="tx1"/>
          </a:solidFill>
          <a:latin typeface="+mn-lt"/>
        </a:defRPr>
      </a:lvl6pPr>
      <a:lvl7pPr marL="1863440" indent="-146081" algn="l" defTabSz="1004760" rtl="0" fontAlgn="base">
        <a:spcBef>
          <a:spcPct val="0"/>
        </a:spcBef>
        <a:spcAft>
          <a:spcPct val="0"/>
        </a:spcAft>
        <a:buClr>
          <a:schemeClr val="tx2"/>
        </a:buClr>
        <a:buSzPct val="89000"/>
        <a:buFont typeface="Arial" pitchFamily="34" charset="0"/>
        <a:buChar char="-"/>
        <a:defRPr sz="1800">
          <a:solidFill>
            <a:schemeClr val="tx1"/>
          </a:solidFill>
          <a:latin typeface="+mn-lt"/>
        </a:defRPr>
      </a:lvl7pPr>
      <a:lvl8pPr marL="2376510" indent="-146081" algn="l" defTabSz="1004760" rtl="0" fontAlgn="base">
        <a:spcBef>
          <a:spcPct val="0"/>
        </a:spcBef>
        <a:spcAft>
          <a:spcPct val="0"/>
        </a:spcAft>
        <a:buClr>
          <a:schemeClr val="tx2"/>
        </a:buClr>
        <a:buSzPct val="89000"/>
        <a:buFont typeface="Arial" pitchFamily="34" charset="0"/>
        <a:buChar char="-"/>
        <a:defRPr sz="1800">
          <a:solidFill>
            <a:schemeClr val="tx1"/>
          </a:solidFill>
          <a:latin typeface="+mn-lt"/>
        </a:defRPr>
      </a:lvl8pPr>
      <a:lvl9pPr marL="2889578" indent="-146081" algn="l" defTabSz="1004760" rtl="0" fontAlgn="base">
        <a:spcBef>
          <a:spcPct val="0"/>
        </a:spcBef>
        <a:spcAft>
          <a:spcPct val="0"/>
        </a:spcAft>
        <a:buClr>
          <a:schemeClr val="tx2"/>
        </a:buClr>
        <a:buSzPct val="89000"/>
        <a:buFont typeface="Arial" pitchFamily="34" charset="0"/>
        <a:buChar char="-"/>
        <a:defRPr sz="1800">
          <a:solidFill>
            <a:schemeClr val="tx1"/>
          </a:solidFill>
          <a:latin typeface="+mn-lt"/>
        </a:defRPr>
      </a:lvl9pPr>
    </p:bodyStyle>
    <p:otherStyle>
      <a:defPPr>
        <a:defRPr lang="ru-RU"/>
      </a:defPPr>
      <a:lvl1pPr marL="0" algn="l" defTabSz="1026139" rtl="0" eaLnBrk="1" latinLnBrk="0" hangingPunct="1">
        <a:defRPr sz="2024" kern="1200">
          <a:solidFill>
            <a:schemeClr val="tx1"/>
          </a:solidFill>
          <a:latin typeface="+mn-lt"/>
          <a:ea typeface="+mn-ea"/>
          <a:cs typeface="+mn-cs"/>
        </a:defRPr>
      </a:lvl1pPr>
      <a:lvl2pPr marL="513056" algn="l" defTabSz="1026139" rtl="0" eaLnBrk="1" latinLnBrk="0" hangingPunct="1">
        <a:defRPr sz="2024" kern="1200">
          <a:solidFill>
            <a:schemeClr val="tx1"/>
          </a:solidFill>
          <a:latin typeface="+mn-lt"/>
          <a:ea typeface="+mn-ea"/>
          <a:cs typeface="+mn-cs"/>
        </a:defRPr>
      </a:lvl2pPr>
      <a:lvl3pPr marL="1026139" algn="l" defTabSz="1026139" rtl="0" eaLnBrk="1" latinLnBrk="0" hangingPunct="1">
        <a:defRPr sz="2024" kern="1200">
          <a:solidFill>
            <a:schemeClr val="tx1"/>
          </a:solidFill>
          <a:latin typeface="+mn-lt"/>
          <a:ea typeface="+mn-ea"/>
          <a:cs typeface="+mn-cs"/>
        </a:defRPr>
      </a:lvl3pPr>
      <a:lvl4pPr marL="1539209" algn="l" defTabSz="1026139" rtl="0" eaLnBrk="1" latinLnBrk="0" hangingPunct="1">
        <a:defRPr sz="2024" kern="1200">
          <a:solidFill>
            <a:schemeClr val="tx1"/>
          </a:solidFill>
          <a:latin typeface="+mn-lt"/>
          <a:ea typeface="+mn-ea"/>
          <a:cs typeface="+mn-cs"/>
        </a:defRPr>
      </a:lvl4pPr>
      <a:lvl5pPr marL="2052278" algn="l" defTabSz="1026139" rtl="0" eaLnBrk="1" latinLnBrk="0" hangingPunct="1">
        <a:defRPr sz="2024" kern="1200">
          <a:solidFill>
            <a:schemeClr val="tx1"/>
          </a:solidFill>
          <a:latin typeface="+mn-lt"/>
          <a:ea typeface="+mn-ea"/>
          <a:cs typeface="+mn-cs"/>
        </a:defRPr>
      </a:lvl5pPr>
      <a:lvl6pPr marL="2565347" algn="l" defTabSz="1026139" rtl="0" eaLnBrk="1" latinLnBrk="0" hangingPunct="1">
        <a:defRPr sz="2024" kern="1200">
          <a:solidFill>
            <a:schemeClr val="tx1"/>
          </a:solidFill>
          <a:latin typeface="+mn-lt"/>
          <a:ea typeface="+mn-ea"/>
          <a:cs typeface="+mn-cs"/>
        </a:defRPr>
      </a:lvl6pPr>
      <a:lvl7pPr marL="3078415" algn="l" defTabSz="1026139" rtl="0" eaLnBrk="1" latinLnBrk="0" hangingPunct="1">
        <a:defRPr sz="2024" kern="1200">
          <a:solidFill>
            <a:schemeClr val="tx1"/>
          </a:solidFill>
          <a:latin typeface="+mn-lt"/>
          <a:ea typeface="+mn-ea"/>
          <a:cs typeface="+mn-cs"/>
        </a:defRPr>
      </a:lvl7pPr>
      <a:lvl8pPr marL="3591483" algn="l" defTabSz="1026139" rtl="0" eaLnBrk="1" latinLnBrk="0" hangingPunct="1">
        <a:defRPr sz="2024" kern="1200">
          <a:solidFill>
            <a:schemeClr val="tx1"/>
          </a:solidFill>
          <a:latin typeface="+mn-lt"/>
          <a:ea typeface="+mn-ea"/>
          <a:cs typeface="+mn-cs"/>
        </a:defRPr>
      </a:lvl8pPr>
      <a:lvl9pPr marL="4104556" algn="l" defTabSz="1026139" rtl="0" eaLnBrk="1" latinLnBrk="0" hangingPunct="1">
        <a:defRPr sz="2024"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026" name="Object 308" hidden="1"/>
          <p:cNvGraphicFramePr>
            <a:graphicFrameLocks noChangeAspect="1"/>
          </p:cNvGraphicFramePr>
          <p:nvPr userDrawn="1">
            <p:custDataLst>
              <p:tags r:id="rId4"/>
            </p:custDataLst>
          </p:nvPr>
        </p:nvGraphicFramePr>
        <p:xfrm>
          <a:off x="1" y="0"/>
          <a:ext cx="189403" cy="178547"/>
        </p:xfrm>
        <a:graphic>
          <a:graphicData uri="http://schemas.openxmlformats.org/presentationml/2006/ole">
            <mc:AlternateContent xmlns:mc="http://schemas.openxmlformats.org/markup-compatibility/2006">
              <mc:Choice xmlns:v="urn:schemas-microsoft-com:vml" Requires="v">
                <p:oleObj spid="_x0000_s2637495" name="think-cell Slide" r:id="rId16" imgW="360" imgH="360" progId="TCLayout.ActiveDocument.1">
                  <p:embed/>
                </p:oleObj>
              </mc:Choice>
              <mc:Fallback>
                <p:oleObj name="think-cell Slide" r:id="rId16" imgW="360" imgH="360" progId="TCLayout.ActiveDocument.1">
                  <p:embed/>
                  <p:pic>
                    <p:nvPicPr>
                      <p:cNvPr id="1026" name="Object 308" hidden="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 y="0"/>
                        <a:ext cx="189403" cy="1785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29" name="McK 2. Slide Title"/>
          <p:cNvSpPr>
            <a:spLocks noGrp="1" noChangeArrowheads="1"/>
          </p:cNvSpPr>
          <p:nvPr>
            <p:ph type="title"/>
            <p:custDataLst>
              <p:tags r:id="rId5"/>
            </p:custDataLst>
          </p:nvPr>
        </p:nvSpPr>
        <p:spPr bwMode="auto">
          <a:xfrm>
            <a:off x="227749" y="436132"/>
            <a:ext cx="9327205" cy="276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p>
            <a:pPr lvl="0"/>
            <a:r>
              <a:rPr lang="ru-RU" altLang="zh-CN"/>
              <a:t>Click to edit Master title style</a:t>
            </a:r>
          </a:p>
        </p:txBody>
      </p:sp>
      <p:sp>
        <p:nvSpPr>
          <p:cNvPr id="2" name="McK 3. Unit of measure" hidden="1"/>
          <p:cNvSpPr txBox="1">
            <a:spLocks noChangeArrowheads="1"/>
          </p:cNvSpPr>
          <p:nvPr>
            <p:custDataLst>
              <p:tags r:id="rId6"/>
            </p:custDataLst>
          </p:nvPr>
        </p:nvSpPr>
        <p:spPr bwMode="auto">
          <a:xfrm>
            <a:off x="187510" y="912604"/>
            <a:ext cx="4361956" cy="224998"/>
          </a:xfrm>
          <a:prstGeom prst="rect">
            <a:avLst/>
          </a:prstGeom>
          <a:noFill/>
          <a:ln>
            <a:noFill/>
          </a:ln>
          <a:extLst/>
        </p:spPr>
        <p:txBody>
          <a:bodyPr lIns="0" tIns="0" rIns="0" bIns="0">
            <a:spAutoFit/>
          </a:bodyPr>
          <a:lstStyle>
            <a:lvl1pPr defTabSz="895350" eaLnBrk="0" hangingPunct="0">
              <a:defRPr sz="1200" b="1">
                <a:solidFill>
                  <a:schemeClr val="tx1"/>
                </a:solidFill>
                <a:latin typeface="Arial" pitchFamily="34" charset="0"/>
              </a:defRPr>
            </a:lvl1pPr>
            <a:lvl2pPr marL="742950" indent="-285750" defTabSz="895350" eaLnBrk="0" hangingPunct="0">
              <a:defRPr sz="1200" b="1">
                <a:solidFill>
                  <a:schemeClr val="tx1"/>
                </a:solidFill>
                <a:latin typeface="Arial" pitchFamily="34" charset="0"/>
              </a:defRPr>
            </a:lvl2pPr>
            <a:lvl3pPr marL="1143000" indent="-228600" defTabSz="895350" eaLnBrk="0" hangingPunct="0">
              <a:defRPr sz="1200" b="1">
                <a:solidFill>
                  <a:schemeClr val="tx1"/>
                </a:solidFill>
                <a:latin typeface="Arial" pitchFamily="34" charset="0"/>
              </a:defRPr>
            </a:lvl3pPr>
            <a:lvl4pPr marL="1600200" indent="-228600" defTabSz="895350" eaLnBrk="0" hangingPunct="0">
              <a:defRPr sz="1200" b="1">
                <a:solidFill>
                  <a:schemeClr val="tx1"/>
                </a:solidFill>
                <a:latin typeface="Arial" pitchFamily="34" charset="0"/>
              </a:defRPr>
            </a:lvl4pPr>
            <a:lvl5pPr marL="2057400" indent="-228600" defTabSz="895350" eaLnBrk="0" hangingPunct="0">
              <a:defRPr sz="1200" b="1">
                <a:solidFill>
                  <a:schemeClr val="tx1"/>
                </a:solidFill>
                <a:latin typeface="Arial" pitchFamily="34" charset="0"/>
              </a:defRPr>
            </a:lvl5pPr>
            <a:lvl6pPr marL="2514600" indent="-228600" defTabSz="895350" eaLnBrk="0" fontAlgn="base" hangingPunct="0">
              <a:spcBef>
                <a:spcPct val="0"/>
              </a:spcBef>
              <a:spcAft>
                <a:spcPct val="0"/>
              </a:spcAft>
              <a:defRPr sz="1200" b="1">
                <a:solidFill>
                  <a:schemeClr val="tx1"/>
                </a:solidFill>
                <a:latin typeface="Arial" pitchFamily="34" charset="0"/>
              </a:defRPr>
            </a:lvl6pPr>
            <a:lvl7pPr marL="2971800" indent="-228600" defTabSz="895350" eaLnBrk="0" fontAlgn="base" hangingPunct="0">
              <a:spcBef>
                <a:spcPct val="0"/>
              </a:spcBef>
              <a:spcAft>
                <a:spcPct val="0"/>
              </a:spcAft>
              <a:defRPr sz="1200" b="1">
                <a:solidFill>
                  <a:schemeClr val="tx1"/>
                </a:solidFill>
                <a:latin typeface="Arial" pitchFamily="34" charset="0"/>
              </a:defRPr>
            </a:lvl7pPr>
            <a:lvl8pPr marL="3429000" indent="-228600" defTabSz="895350" eaLnBrk="0" fontAlgn="base" hangingPunct="0">
              <a:spcBef>
                <a:spcPct val="0"/>
              </a:spcBef>
              <a:spcAft>
                <a:spcPct val="0"/>
              </a:spcAft>
              <a:defRPr sz="1200" b="1">
                <a:solidFill>
                  <a:schemeClr val="tx1"/>
                </a:solidFill>
                <a:latin typeface="Arial" pitchFamily="34" charset="0"/>
              </a:defRPr>
            </a:lvl8pPr>
            <a:lvl9pPr marL="3886200" indent="-228600" defTabSz="895350" eaLnBrk="0" fontAlgn="base" hangingPunct="0">
              <a:spcBef>
                <a:spcPct val="0"/>
              </a:spcBef>
              <a:spcAft>
                <a:spcPct val="0"/>
              </a:spcAft>
              <a:defRPr sz="1200" b="1">
                <a:solidFill>
                  <a:schemeClr val="tx1"/>
                </a:solidFill>
                <a:latin typeface="Arial" pitchFamily="34" charset="0"/>
              </a:defRPr>
            </a:lvl9pPr>
          </a:lstStyle>
          <a:p>
            <a:pPr eaLnBrk="1" fontAlgn="base" hangingPunct="1">
              <a:spcBef>
                <a:spcPct val="0"/>
              </a:spcBef>
              <a:spcAft>
                <a:spcPct val="0"/>
              </a:spcAft>
              <a:defRPr/>
            </a:pPr>
            <a:r>
              <a:rPr lang="ru-RU" sz="1462" b="0">
                <a:solidFill>
                  <a:srgbClr val="808080"/>
                </a:solidFill>
              </a:rPr>
              <a:t>Unit of measure</a:t>
            </a:r>
          </a:p>
        </p:txBody>
      </p:sp>
      <p:grpSp>
        <p:nvGrpSpPr>
          <p:cNvPr id="1031" name="McK Slide Elements"/>
          <p:cNvGrpSpPr>
            <a:grpSpLocks/>
          </p:cNvGrpSpPr>
          <p:nvPr userDrawn="1"/>
        </p:nvGrpSpPr>
        <p:grpSpPr bwMode="auto">
          <a:xfrm>
            <a:off x="142055" y="6854393"/>
            <a:ext cx="10199363" cy="544566"/>
            <a:chOff x="75" y="3839"/>
            <a:chExt cx="5385" cy="305"/>
          </a:xfrm>
        </p:grpSpPr>
        <p:sp>
          <p:nvSpPr>
            <p:cNvPr id="1042" name="McK 4. Footnote" hidden="1"/>
            <p:cNvSpPr txBox="1">
              <a:spLocks noChangeArrowheads="1"/>
            </p:cNvSpPr>
            <p:nvPr userDrawn="1"/>
          </p:nvSpPr>
          <p:spPr bwMode="auto">
            <a:xfrm>
              <a:off x="75" y="3839"/>
              <a:ext cx="5385" cy="87"/>
            </a:xfrm>
            <a:prstGeom prst="rect">
              <a:avLst/>
            </a:prstGeom>
            <a:noFill/>
            <a:ln>
              <a:noFill/>
            </a:ln>
            <a:extLst/>
          </p:spPr>
          <p:txBody>
            <a:bodyPr lIns="0" tIns="0" rIns="0" bIns="0" anchor="b">
              <a:spAutoFit/>
            </a:bodyPr>
            <a:lstStyle>
              <a:lvl1pPr marL="104775" indent="-104775" defTabSz="895350" eaLnBrk="0" hangingPunct="0">
                <a:defRPr sz="1200" b="1">
                  <a:solidFill>
                    <a:schemeClr val="tx1"/>
                  </a:solidFill>
                  <a:latin typeface="Arial" pitchFamily="34" charset="0"/>
                </a:defRPr>
              </a:lvl1pPr>
              <a:lvl2pPr marL="742950" indent="-285750" defTabSz="895350" eaLnBrk="0" hangingPunct="0">
                <a:defRPr sz="1200" b="1">
                  <a:solidFill>
                    <a:schemeClr val="tx1"/>
                  </a:solidFill>
                  <a:latin typeface="Arial" pitchFamily="34" charset="0"/>
                </a:defRPr>
              </a:lvl2pPr>
              <a:lvl3pPr marL="1143000" indent="-228600" defTabSz="895350" eaLnBrk="0" hangingPunct="0">
                <a:defRPr sz="1200" b="1">
                  <a:solidFill>
                    <a:schemeClr val="tx1"/>
                  </a:solidFill>
                  <a:latin typeface="Arial" pitchFamily="34" charset="0"/>
                </a:defRPr>
              </a:lvl3pPr>
              <a:lvl4pPr marL="1600200" indent="-228600" defTabSz="895350" eaLnBrk="0" hangingPunct="0">
                <a:defRPr sz="1200" b="1">
                  <a:solidFill>
                    <a:schemeClr val="tx1"/>
                  </a:solidFill>
                  <a:latin typeface="Arial" pitchFamily="34" charset="0"/>
                </a:defRPr>
              </a:lvl4pPr>
              <a:lvl5pPr marL="2057400" indent="-228600" defTabSz="895350" eaLnBrk="0" hangingPunct="0">
                <a:defRPr sz="1200" b="1">
                  <a:solidFill>
                    <a:schemeClr val="tx1"/>
                  </a:solidFill>
                  <a:latin typeface="Arial" pitchFamily="34" charset="0"/>
                </a:defRPr>
              </a:lvl5pPr>
              <a:lvl6pPr marL="2514600" indent="-228600" defTabSz="895350" eaLnBrk="0" fontAlgn="base" hangingPunct="0">
                <a:spcBef>
                  <a:spcPct val="0"/>
                </a:spcBef>
                <a:spcAft>
                  <a:spcPct val="0"/>
                </a:spcAft>
                <a:defRPr sz="1200" b="1">
                  <a:solidFill>
                    <a:schemeClr val="tx1"/>
                  </a:solidFill>
                  <a:latin typeface="Arial" pitchFamily="34" charset="0"/>
                </a:defRPr>
              </a:lvl6pPr>
              <a:lvl7pPr marL="2971800" indent="-228600" defTabSz="895350" eaLnBrk="0" fontAlgn="base" hangingPunct="0">
                <a:spcBef>
                  <a:spcPct val="0"/>
                </a:spcBef>
                <a:spcAft>
                  <a:spcPct val="0"/>
                </a:spcAft>
                <a:defRPr sz="1200" b="1">
                  <a:solidFill>
                    <a:schemeClr val="tx1"/>
                  </a:solidFill>
                  <a:latin typeface="Arial" pitchFamily="34" charset="0"/>
                </a:defRPr>
              </a:lvl7pPr>
              <a:lvl8pPr marL="3429000" indent="-228600" defTabSz="895350" eaLnBrk="0" fontAlgn="base" hangingPunct="0">
                <a:spcBef>
                  <a:spcPct val="0"/>
                </a:spcBef>
                <a:spcAft>
                  <a:spcPct val="0"/>
                </a:spcAft>
                <a:defRPr sz="1200" b="1">
                  <a:solidFill>
                    <a:schemeClr val="tx1"/>
                  </a:solidFill>
                  <a:latin typeface="Arial" pitchFamily="34" charset="0"/>
                </a:defRPr>
              </a:lvl8pPr>
              <a:lvl9pPr marL="3886200" indent="-228600" defTabSz="895350" eaLnBrk="0" fontAlgn="base" hangingPunct="0">
                <a:spcBef>
                  <a:spcPct val="0"/>
                </a:spcBef>
                <a:spcAft>
                  <a:spcPct val="0"/>
                </a:spcAft>
                <a:defRPr sz="1200" b="1">
                  <a:solidFill>
                    <a:schemeClr val="tx1"/>
                  </a:solidFill>
                  <a:latin typeface="Arial" pitchFamily="34" charset="0"/>
                </a:defRPr>
              </a:lvl9pPr>
            </a:lstStyle>
            <a:p>
              <a:pPr eaLnBrk="1" fontAlgn="base" hangingPunct="1">
                <a:spcBef>
                  <a:spcPct val="0"/>
                </a:spcBef>
                <a:spcAft>
                  <a:spcPct val="0"/>
                </a:spcAft>
                <a:defRPr/>
              </a:pPr>
              <a:r>
                <a:rPr lang="ru-RU" sz="1012" b="0">
                  <a:solidFill>
                    <a:srgbClr val="000000"/>
                  </a:solidFill>
                </a:rPr>
                <a:t>1 Сноска</a:t>
              </a:r>
            </a:p>
          </p:txBody>
        </p:sp>
        <p:sp>
          <p:nvSpPr>
            <p:cNvPr id="1043" name="McK 5. Source" hidden="1"/>
            <p:cNvSpPr>
              <a:spLocks noChangeArrowheads="1"/>
            </p:cNvSpPr>
            <p:nvPr userDrawn="1"/>
          </p:nvSpPr>
          <p:spPr bwMode="auto">
            <a:xfrm>
              <a:off x="75" y="4057"/>
              <a:ext cx="4323" cy="87"/>
            </a:xfrm>
            <a:prstGeom prst="rect">
              <a:avLst/>
            </a:prstGeom>
            <a:noFill/>
            <a:ln w="9525">
              <a:noFill/>
              <a:miter lim="800000"/>
              <a:headEnd/>
              <a:tailEnd/>
            </a:ln>
          </p:spPr>
          <p:txBody>
            <a:bodyPr lIns="0" tIns="0" rIns="0" bIns="0" anchor="ctr">
              <a:spAutoFit/>
            </a:bodyPr>
            <a:lstStyle/>
            <a:p>
              <a:pPr marL="793433" indent="-793433" defTabSz="909542" fontAlgn="base">
                <a:spcBef>
                  <a:spcPct val="0"/>
                </a:spcBef>
                <a:spcAft>
                  <a:spcPct val="0"/>
                </a:spcAft>
                <a:tabLst>
                  <a:tab pos="791819" algn="l"/>
                </a:tabLst>
                <a:defRPr/>
              </a:pPr>
              <a:r>
                <a:rPr lang="ru-RU" sz="1012">
                  <a:solidFill>
                    <a:srgbClr val="FFFFFF"/>
                  </a:solidFill>
                </a:rPr>
                <a:t>ИСТОЧНИК: источник</a:t>
              </a:r>
            </a:p>
          </p:txBody>
        </p:sp>
      </p:grpSp>
      <p:grpSp>
        <p:nvGrpSpPr>
          <p:cNvPr id="1032" name="ACET" hidden="1"/>
          <p:cNvGrpSpPr>
            <a:grpSpLocks/>
          </p:cNvGrpSpPr>
          <p:nvPr>
            <p:custDataLst>
              <p:tags r:id="rId7"/>
            </p:custDataLst>
          </p:nvPr>
        </p:nvGrpSpPr>
        <p:grpSpPr bwMode="auto">
          <a:xfrm>
            <a:off x="1733054" y="1789050"/>
            <a:ext cx="5087371" cy="537424"/>
            <a:chOff x="915" y="729"/>
            <a:chExt cx="2686" cy="301"/>
          </a:xfrm>
        </p:grpSpPr>
        <p:cxnSp>
          <p:nvCxnSpPr>
            <p:cNvPr id="1041" name="AutoShape 249" hidden="1"/>
            <p:cNvCxnSpPr>
              <a:cxnSpLocks noChangeShapeType="1"/>
            </p:cNvCxnSpPr>
            <p:nvPr/>
          </p:nvCxnSpPr>
          <p:spPr bwMode="auto">
            <a:xfrm>
              <a:off x="915" y="1030"/>
              <a:ext cx="2686"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3" name="AutoShape 250" hidden="1"/>
            <p:cNvSpPr>
              <a:spLocks noChangeArrowheads="1"/>
            </p:cNvSpPr>
            <p:nvPr/>
          </p:nvSpPr>
          <p:spPr bwMode="auto">
            <a:xfrm>
              <a:off x="915" y="729"/>
              <a:ext cx="2686" cy="301"/>
            </a:xfrm>
            <a:prstGeom prst="leftRightArrow">
              <a:avLst>
                <a:gd name="adj1" fmla="val 100000"/>
                <a:gd name="adj2" fmla="val 0"/>
              </a:avLst>
            </a:prstGeom>
            <a:noFill/>
            <a:ln w="9525">
              <a:noFill/>
              <a:miter lim="800000"/>
              <a:headEnd/>
              <a:tailEnd/>
            </a:ln>
          </p:spPr>
          <p:txBody>
            <a:bodyPr lIns="0" tIns="0" rIns="0" bIns="18288" anchor="b">
              <a:spAutoFit/>
            </a:bodyPr>
            <a:lstStyle/>
            <a:p>
              <a:pPr defTabSz="910410" fontAlgn="base">
                <a:spcBef>
                  <a:spcPct val="0"/>
                </a:spcBef>
                <a:spcAft>
                  <a:spcPct val="0"/>
                </a:spcAft>
                <a:defRPr/>
              </a:pPr>
              <a:r>
                <a:rPr lang="ru-RU" sz="1687" b="1">
                  <a:solidFill>
                    <a:srgbClr val="000000"/>
                  </a:solidFill>
                </a:rPr>
                <a:t>Название документа</a:t>
              </a:r>
            </a:p>
            <a:p>
              <a:pPr defTabSz="910410" fontAlgn="base">
                <a:spcBef>
                  <a:spcPct val="0"/>
                </a:spcBef>
                <a:spcAft>
                  <a:spcPct val="0"/>
                </a:spcAft>
                <a:defRPr/>
              </a:pPr>
              <a:r>
                <a:rPr lang="ru-RU" sz="1687">
                  <a:solidFill>
                    <a:srgbClr val="808080"/>
                  </a:solidFill>
                </a:rPr>
                <a:t>Unit of measure</a:t>
              </a:r>
            </a:p>
          </p:txBody>
        </p:sp>
      </p:grpSp>
      <p:sp>
        <p:nvSpPr>
          <p:cNvPr id="1304" name="Rectangle 280"/>
          <p:cNvSpPr>
            <a:spLocks noGrp="1" noChangeArrowheads="1"/>
          </p:cNvSpPr>
          <p:nvPr>
            <p:ph type="sldNum" sz="quarter" idx="4"/>
            <p:custDataLst>
              <p:tags r:id="rId8"/>
            </p:custDataLst>
          </p:nvPr>
        </p:nvSpPr>
        <p:spPr bwMode="auto">
          <a:xfrm>
            <a:off x="10195578" y="7238292"/>
            <a:ext cx="232965" cy="171405"/>
          </a:xfrm>
          <a:prstGeom prst="rect">
            <a:avLst/>
          </a:prstGeom>
          <a:noFill/>
          <a:ln w="9525">
            <a:noFill/>
            <a:miter lim="800000"/>
            <a:headEnd/>
            <a:tailEnd/>
          </a:ln>
          <a:effectLst/>
        </p:spPr>
        <p:txBody>
          <a:bodyPr vert="horz" wrap="none" lIns="0" tIns="0" rIns="0" bIns="0" numCol="1" anchor="t" anchorCtr="0" compatLnSpc="1">
            <a:prstTxWarp prst="textNoShape">
              <a:avLst/>
            </a:prstTxWarp>
          </a:bodyPr>
          <a:lstStyle>
            <a:lvl1pPr>
              <a:defRPr sz="1012" b="0">
                <a:solidFill>
                  <a:schemeClr val="bg1"/>
                </a:solidFill>
              </a:defRPr>
            </a:lvl1pPr>
          </a:lstStyle>
          <a:p>
            <a:pPr defTabSz="910410">
              <a:defRPr/>
            </a:pPr>
            <a:fld id="{917FECB0-3519-4B81-8F11-059F15F88A5F}" type="slidenum">
              <a:rPr lang="ru-RU" smtClean="0">
                <a:solidFill>
                  <a:srgbClr val="FFFFFF"/>
                </a:solidFill>
              </a:rPr>
              <a:pPr defTabSz="910410">
                <a:defRPr/>
              </a:pPr>
              <a:t>‹#›</a:t>
            </a:fld>
            <a:r>
              <a:rPr lang="ru-RU" smtClean="0">
                <a:solidFill>
                  <a:srgbClr val="FFFFFF"/>
                </a:solidFill>
              </a:rPr>
              <a:t> </a:t>
            </a:r>
            <a:endParaRPr lang="ru-RU" dirty="0">
              <a:solidFill>
                <a:srgbClr val="FFFFFF"/>
              </a:solidFill>
            </a:endParaRPr>
          </a:p>
        </p:txBody>
      </p:sp>
      <p:sp>
        <p:nvSpPr>
          <p:cNvPr id="1033" name="Working Draft" hidden="1"/>
          <p:cNvSpPr txBox="1">
            <a:spLocks noChangeArrowheads="1"/>
          </p:cNvSpPr>
          <p:nvPr>
            <p:custDataLst>
              <p:tags r:id="rId9"/>
            </p:custDataLst>
          </p:nvPr>
        </p:nvSpPr>
        <p:spPr bwMode="auto">
          <a:xfrm rot="5400000">
            <a:off x="9663509" y="3052120"/>
            <a:ext cx="1889941" cy="103875"/>
          </a:xfrm>
          <a:prstGeom prst="rect">
            <a:avLst/>
          </a:prstGeom>
          <a:noFill/>
          <a:ln>
            <a:noFill/>
          </a:ln>
          <a:extLst/>
        </p:spPr>
        <p:txBody>
          <a:bodyPr wrap="none" lIns="0" tIns="0" rIns="0" bIns="0">
            <a:spAutoFit/>
          </a:bodyPr>
          <a:lstStyle>
            <a:lvl1pPr eaLnBrk="0" hangingPunct="0">
              <a:defRPr sz="1200" b="1">
                <a:solidFill>
                  <a:schemeClr val="tx1"/>
                </a:solidFill>
                <a:latin typeface="Arial" pitchFamily="34" charset="0"/>
              </a:defRPr>
            </a:lvl1pPr>
            <a:lvl2pPr marL="742950" indent="-285750" eaLnBrk="0" hangingPunct="0">
              <a:defRPr sz="1200" b="1">
                <a:solidFill>
                  <a:schemeClr val="tx1"/>
                </a:solidFill>
                <a:latin typeface="Arial" pitchFamily="34" charset="0"/>
              </a:defRPr>
            </a:lvl2pPr>
            <a:lvl3pPr marL="1143000" indent="-228600" eaLnBrk="0" hangingPunct="0">
              <a:defRPr sz="1200" b="1">
                <a:solidFill>
                  <a:schemeClr val="tx1"/>
                </a:solidFill>
                <a:latin typeface="Arial" pitchFamily="34" charset="0"/>
              </a:defRPr>
            </a:lvl3pPr>
            <a:lvl4pPr marL="1600200" indent="-228600" eaLnBrk="0" hangingPunct="0">
              <a:defRPr sz="1200" b="1">
                <a:solidFill>
                  <a:schemeClr val="tx1"/>
                </a:solidFill>
                <a:latin typeface="Arial" pitchFamily="34" charset="0"/>
              </a:defRPr>
            </a:lvl4pPr>
            <a:lvl5pPr marL="2057400" indent="-228600" eaLnBrk="0" hangingPunct="0">
              <a:defRPr sz="1200" b="1">
                <a:solidFill>
                  <a:schemeClr val="tx1"/>
                </a:solidFill>
                <a:latin typeface="Arial" pitchFamily="34" charset="0"/>
              </a:defRPr>
            </a:lvl5pPr>
            <a:lvl6pPr marL="2514600" indent="-228600" eaLnBrk="0" fontAlgn="base" hangingPunct="0">
              <a:spcBef>
                <a:spcPct val="0"/>
              </a:spcBef>
              <a:spcAft>
                <a:spcPct val="0"/>
              </a:spcAft>
              <a:defRPr sz="1200" b="1">
                <a:solidFill>
                  <a:schemeClr val="tx1"/>
                </a:solidFill>
                <a:latin typeface="Arial" pitchFamily="34" charset="0"/>
              </a:defRPr>
            </a:lvl6pPr>
            <a:lvl7pPr marL="2971800" indent="-228600" eaLnBrk="0" fontAlgn="base" hangingPunct="0">
              <a:spcBef>
                <a:spcPct val="0"/>
              </a:spcBef>
              <a:spcAft>
                <a:spcPct val="0"/>
              </a:spcAft>
              <a:defRPr sz="1200" b="1">
                <a:solidFill>
                  <a:schemeClr val="tx1"/>
                </a:solidFill>
                <a:latin typeface="Arial" pitchFamily="34" charset="0"/>
              </a:defRPr>
            </a:lvl7pPr>
            <a:lvl8pPr marL="3429000" indent="-228600" eaLnBrk="0" fontAlgn="base" hangingPunct="0">
              <a:spcBef>
                <a:spcPct val="0"/>
              </a:spcBef>
              <a:spcAft>
                <a:spcPct val="0"/>
              </a:spcAft>
              <a:defRPr sz="1200" b="1">
                <a:solidFill>
                  <a:schemeClr val="tx1"/>
                </a:solidFill>
                <a:latin typeface="Arial" pitchFamily="34" charset="0"/>
              </a:defRPr>
            </a:lvl8pPr>
            <a:lvl9pPr marL="3886200" indent="-228600" eaLnBrk="0" fontAlgn="base" hangingPunct="0">
              <a:spcBef>
                <a:spcPct val="0"/>
              </a:spcBef>
              <a:spcAft>
                <a:spcPct val="0"/>
              </a:spcAft>
              <a:defRPr sz="1200" b="1">
                <a:solidFill>
                  <a:schemeClr val="tx1"/>
                </a:solidFill>
                <a:latin typeface="Arial" pitchFamily="34" charset="0"/>
              </a:defRPr>
            </a:lvl9pPr>
          </a:lstStyle>
          <a:p>
            <a:pPr defTabSz="910410" eaLnBrk="1" fontAlgn="base" hangingPunct="1">
              <a:spcBef>
                <a:spcPct val="0"/>
              </a:spcBef>
              <a:spcAft>
                <a:spcPct val="0"/>
              </a:spcAft>
              <a:defRPr/>
            </a:pPr>
            <a:r>
              <a:rPr lang="en-US" sz="675" b="0" dirty="0">
                <a:solidFill>
                  <a:srgbClr val="000000"/>
                </a:solidFill>
              </a:rPr>
              <a:t>Working Draft - Last Modified 11.08.2011 0:37:33</a:t>
            </a:r>
            <a:endParaRPr lang="en-US" sz="1687" b="0" dirty="0">
              <a:solidFill>
                <a:srgbClr val="000000"/>
              </a:solidFill>
            </a:endParaRPr>
          </a:p>
        </p:txBody>
      </p:sp>
      <p:sp>
        <p:nvSpPr>
          <p:cNvPr id="1034" name="Printed" hidden="1"/>
          <p:cNvSpPr txBox="1">
            <a:spLocks noChangeArrowheads="1"/>
          </p:cNvSpPr>
          <p:nvPr>
            <p:custDataLst>
              <p:tags r:id="rId10"/>
            </p:custDataLst>
          </p:nvPr>
        </p:nvSpPr>
        <p:spPr bwMode="auto">
          <a:xfrm rot="5400000">
            <a:off x="10062655" y="4741190"/>
            <a:ext cx="1091646" cy="103875"/>
          </a:xfrm>
          <a:prstGeom prst="rect">
            <a:avLst/>
          </a:prstGeom>
          <a:noFill/>
          <a:ln>
            <a:noFill/>
          </a:ln>
          <a:extLst/>
        </p:spPr>
        <p:txBody>
          <a:bodyPr wrap="none" lIns="0" tIns="0" rIns="0" bIns="0">
            <a:spAutoFit/>
          </a:bodyPr>
          <a:lstStyle>
            <a:lvl1pPr eaLnBrk="0" hangingPunct="0">
              <a:defRPr sz="1200" b="1">
                <a:solidFill>
                  <a:schemeClr val="tx1"/>
                </a:solidFill>
                <a:latin typeface="Arial" pitchFamily="34" charset="0"/>
              </a:defRPr>
            </a:lvl1pPr>
            <a:lvl2pPr marL="742950" indent="-285750" eaLnBrk="0" hangingPunct="0">
              <a:defRPr sz="1200" b="1">
                <a:solidFill>
                  <a:schemeClr val="tx1"/>
                </a:solidFill>
                <a:latin typeface="Arial" pitchFamily="34" charset="0"/>
              </a:defRPr>
            </a:lvl2pPr>
            <a:lvl3pPr marL="1143000" indent="-228600" eaLnBrk="0" hangingPunct="0">
              <a:defRPr sz="1200" b="1">
                <a:solidFill>
                  <a:schemeClr val="tx1"/>
                </a:solidFill>
                <a:latin typeface="Arial" pitchFamily="34" charset="0"/>
              </a:defRPr>
            </a:lvl3pPr>
            <a:lvl4pPr marL="1600200" indent="-228600" eaLnBrk="0" hangingPunct="0">
              <a:defRPr sz="1200" b="1">
                <a:solidFill>
                  <a:schemeClr val="tx1"/>
                </a:solidFill>
                <a:latin typeface="Arial" pitchFamily="34" charset="0"/>
              </a:defRPr>
            </a:lvl4pPr>
            <a:lvl5pPr marL="2057400" indent="-228600" eaLnBrk="0" hangingPunct="0">
              <a:defRPr sz="1200" b="1">
                <a:solidFill>
                  <a:schemeClr val="tx1"/>
                </a:solidFill>
                <a:latin typeface="Arial" pitchFamily="34" charset="0"/>
              </a:defRPr>
            </a:lvl5pPr>
            <a:lvl6pPr marL="2514600" indent="-228600" eaLnBrk="0" fontAlgn="base" hangingPunct="0">
              <a:spcBef>
                <a:spcPct val="0"/>
              </a:spcBef>
              <a:spcAft>
                <a:spcPct val="0"/>
              </a:spcAft>
              <a:defRPr sz="1200" b="1">
                <a:solidFill>
                  <a:schemeClr val="tx1"/>
                </a:solidFill>
                <a:latin typeface="Arial" pitchFamily="34" charset="0"/>
              </a:defRPr>
            </a:lvl6pPr>
            <a:lvl7pPr marL="2971800" indent="-228600" eaLnBrk="0" fontAlgn="base" hangingPunct="0">
              <a:spcBef>
                <a:spcPct val="0"/>
              </a:spcBef>
              <a:spcAft>
                <a:spcPct val="0"/>
              </a:spcAft>
              <a:defRPr sz="1200" b="1">
                <a:solidFill>
                  <a:schemeClr val="tx1"/>
                </a:solidFill>
                <a:latin typeface="Arial" pitchFamily="34" charset="0"/>
              </a:defRPr>
            </a:lvl7pPr>
            <a:lvl8pPr marL="3429000" indent="-228600" eaLnBrk="0" fontAlgn="base" hangingPunct="0">
              <a:spcBef>
                <a:spcPct val="0"/>
              </a:spcBef>
              <a:spcAft>
                <a:spcPct val="0"/>
              </a:spcAft>
              <a:defRPr sz="1200" b="1">
                <a:solidFill>
                  <a:schemeClr val="tx1"/>
                </a:solidFill>
                <a:latin typeface="Arial" pitchFamily="34" charset="0"/>
              </a:defRPr>
            </a:lvl8pPr>
            <a:lvl9pPr marL="3886200" indent="-228600" eaLnBrk="0" fontAlgn="base" hangingPunct="0">
              <a:spcBef>
                <a:spcPct val="0"/>
              </a:spcBef>
              <a:spcAft>
                <a:spcPct val="0"/>
              </a:spcAft>
              <a:defRPr sz="1200" b="1">
                <a:solidFill>
                  <a:schemeClr val="tx1"/>
                </a:solidFill>
                <a:latin typeface="Arial" pitchFamily="34" charset="0"/>
              </a:defRPr>
            </a:lvl9pPr>
          </a:lstStyle>
          <a:p>
            <a:pPr defTabSz="910410" eaLnBrk="1" fontAlgn="base" hangingPunct="1">
              <a:spcBef>
                <a:spcPct val="0"/>
              </a:spcBef>
              <a:spcAft>
                <a:spcPct val="0"/>
              </a:spcAft>
              <a:defRPr/>
            </a:pPr>
            <a:r>
              <a:rPr lang="en-US" sz="675" b="0">
                <a:solidFill>
                  <a:srgbClr val="000000"/>
                </a:solidFill>
              </a:rPr>
              <a:t>Printed 10.08.2011 20:33:52</a:t>
            </a:r>
            <a:endParaRPr lang="en-US" sz="1687" b="0">
              <a:solidFill>
                <a:srgbClr val="000000"/>
              </a:solidFill>
            </a:endParaRPr>
          </a:p>
        </p:txBody>
      </p:sp>
      <p:sp>
        <p:nvSpPr>
          <p:cNvPr id="1036" name="Rectangle 286"/>
          <p:cNvSpPr>
            <a:spLocks noGrp="1" noChangeArrowheads="1"/>
          </p:cNvSpPr>
          <p:nvPr>
            <p:ph type="body" idx="1"/>
            <p:custDataLst>
              <p:tags r:id="rId11"/>
            </p:custDataLst>
          </p:nvPr>
        </p:nvSpPr>
        <p:spPr bwMode="auto">
          <a:xfrm>
            <a:off x="1733048" y="2381817"/>
            <a:ext cx="5132828" cy="1374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ru-RU"/>
              <a:t>Click to edit Master text styles</a:t>
            </a:r>
          </a:p>
          <a:p>
            <a:pPr lvl="1"/>
            <a:r>
              <a:rPr lang="ru-RU"/>
              <a:t>Second level</a:t>
            </a:r>
          </a:p>
          <a:p>
            <a:pPr lvl="2"/>
            <a:r>
              <a:rPr lang="ru-RU"/>
              <a:t>Third level</a:t>
            </a:r>
          </a:p>
          <a:p>
            <a:pPr lvl="3"/>
            <a:r>
              <a:rPr lang="ru-RU"/>
              <a:t>Fourth level</a:t>
            </a:r>
          </a:p>
          <a:p>
            <a:pPr lvl="4"/>
            <a:r>
              <a:rPr lang="ru-RU"/>
              <a:t>Fifth level</a:t>
            </a:r>
          </a:p>
        </p:txBody>
      </p:sp>
      <p:sp>
        <p:nvSpPr>
          <p:cNvPr id="4" name="doc id"/>
          <p:cNvSpPr>
            <a:spLocks noChangeArrowheads="1"/>
          </p:cNvSpPr>
          <p:nvPr>
            <p:custDataLst>
              <p:tags r:id="rId12"/>
            </p:custDataLst>
          </p:nvPr>
        </p:nvSpPr>
        <p:spPr bwMode="auto">
          <a:xfrm>
            <a:off x="9642531" y="41068"/>
            <a:ext cx="784129" cy="137481"/>
          </a:xfrm>
          <a:prstGeom prst="rect">
            <a:avLst/>
          </a:prstGeom>
          <a:noFill/>
          <a:ln w="9525">
            <a:noFill/>
            <a:miter lim="800000"/>
            <a:headEnd/>
            <a:tailEnd/>
          </a:ln>
        </p:spPr>
        <p:txBody>
          <a:bodyPr wrap="none" lIns="0" tIns="0" rIns="0" bIns="0"/>
          <a:lstStyle/>
          <a:p>
            <a:pPr algn="r" defTabSz="909542" fontAlgn="base">
              <a:spcBef>
                <a:spcPct val="0"/>
              </a:spcBef>
              <a:spcAft>
                <a:spcPct val="0"/>
              </a:spcAft>
              <a:defRPr/>
            </a:pPr>
            <a:endParaRPr lang="ru-RU" sz="787">
              <a:solidFill>
                <a:srgbClr val="000000"/>
              </a:solidFill>
            </a:endParaRPr>
          </a:p>
        </p:txBody>
      </p:sp>
      <p:sp>
        <p:nvSpPr>
          <p:cNvPr id="1037" name="McK 1. On-page tracker" hidden="1"/>
          <p:cNvSpPr>
            <a:spLocks noChangeArrowheads="1"/>
          </p:cNvSpPr>
          <p:nvPr>
            <p:custDataLst>
              <p:tags r:id="rId13"/>
            </p:custDataLst>
          </p:nvPr>
        </p:nvSpPr>
        <p:spPr bwMode="auto">
          <a:xfrm>
            <a:off x="187540" y="26829"/>
            <a:ext cx="755015" cy="190373"/>
          </a:xfrm>
          <a:prstGeom prst="rect">
            <a:avLst/>
          </a:prstGeom>
          <a:noFill/>
          <a:ln w="9525">
            <a:noFill/>
            <a:miter lim="800000"/>
            <a:headEnd/>
            <a:tailEnd/>
          </a:ln>
        </p:spPr>
        <p:txBody>
          <a:bodyPr wrap="none" lIns="0" tIns="0" rIns="0" bIns="0">
            <a:spAutoFit/>
          </a:bodyPr>
          <a:lstStyle/>
          <a:p>
            <a:pPr defTabSz="910410" fontAlgn="base">
              <a:spcBef>
                <a:spcPct val="0"/>
              </a:spcBef>
              <a:spcAft>
                <a:spcPct val="0"/>
              </a:spcAft>
              <a:defRPr/>
            </a:pPr>
            <a:r>
              <a:rPr lang="ru-RU" sz="1237">
                <a:solidFill>
                  <a:srgbClr val="808080"/>
                </a:solidFill>
              </a:rPr>
              <a:t>TRACKER</a:t>
            </a:r>
          </a:p>
        </p:txBody>
      </p:sp>
      <p:sp>
        <p:nvSpPr>
          <p:cNvPr id="20" name="Line 6"/>
          <p:cNvSpPr>
            <a:spLocks noChangeShapeType="1"/>
          </p:cNvSpPr>
          <p:nvPr userDrawn="1">
            <p:custDataLst>
              <p:tags r:id="rId14"/>
            </p:custDataLst>
          </p:nvPr>
        </p:nvSpPr>
        <p:spPr bwMode="auto">
          <a:xfrm flipV="1">
            <a:off x="227101" y="741133"/>
            <a:ext cx="9327860" cy="0"/>
          </a:xfrm>
          <a:prstGeom prst="line">
            <a:avLst/>
          </a:prstGeom>
          <a:noFill/>
          <a:ln w="28575">
            <a:solidFill>
              <a:schemeClr val="hlink"/>
            </a:solidFill>
            <a:round/>
            <a:headEnd/>
            <a:tailEnd/>
          </a:ln>
          <a:extLst/>
        </p:spPr>
        <p:txBody>
          <a:bodyPr lIns="102623" tIns="51314" rIns="102623" bIns="51314"/>
          <a:lstStyle/>
          <a:p>
            <a:pPr defTabSz="910410">
              <a:defRPr/>
            </a:pPr>
            <a:endParaRPr lang="ru-RU" sz="1912">
              <a:solidFill>
                <a:srgbClr val="000000"/>
              </a:solidFill>
            </a:endParaRPr>
          </a:p>
        </p:txBody>
      </p:sp>
      <p:sp>
        <p:nvSpPr>
          <p:cNvPr id="23" name="SlideBottomBar"/>
          <p:cNvSpPr>
            <a:spLocks noChangeArrowheads="1"/>
          </p:cNvSpPr>
          <p:nvPr userDrawn="1">
            <p:custDataLst>
              <p:tags r:id="rId15"/>
            </p:custDataLst>
          </p:nvPr>
        </p:nvSpPr>
        <p:spPr bwMode="auto">
          <a:xfrm>
            <a:off x="0" y="7094220"/>
            <a:ext cx="10691813" cy="465480"/>
          </a:xfrm>
          <a:prstGeom prst="rect">
            <a:avLst/>
          </a:prstGeom>
          <a:solidFill>
            <a:schemeClr val="folHlink"/>
          </a:solidFill>
          <a:ln>
            <a:noFill/>
          </a:ln>
          <a:effectLst/>
          <a:extLst/>
        </p:spPr>
        <p:txBody>
          <a:bodyPr wrap="none" lIns="102623" tIns="51314" rIns="102623" bIns="51314" anchor="ctr"/>
          <a:lstStyle/>
          <a:p>
            <a:pPr algn="ctr" defTabSz="910410">
              <a:defRPr/>
            </a:pPr>
            <a:endParaRPr lang="ru-RU" sz="1912">
              <a:solidFill>
                <a:srgbClr val="000000"/>
              </a:solidFill>
            </a:endParaRPr>
          </a:p>
        </p:txBody>
      </p:sp>
    </p:spTree>
    <p:extLst>
      <p:ext uri="{BB962C8B-B14F-4D97-AF65-F5344CB8AC3E}">
        <p14:creationId xmlns:p14="http://schemas.microsoft.com/office/powerpoint/2010/main" val="1455833877"/>
      </p:ext>
    </p:extLst>
  </p:cSld>
  <p:clrMap bg1="lt1" tx1="dk1" bg2="lt2" tx2="dk2" accent1="accent1" accent2="accent2" accent3="accent3" accent4="accent4" accent5="accent5" accent6="accent6" hlink="hlink" folHlink="folHlink"/>
  <p:sldLayoutIdLst>
    <p:sldLayoutId id="2147483748" r:id="rId1"/>
  </p:sldLayoutIdLst>
  <p:hf hdr="0" ftr="0" dt="0"/>
  <p:txStyles>
    <p:titleStyle>
      <a:lvl1pPr algn="l" defTabSz="909542" rtl="0" eaLnBrk="0" fontAlgn="base" hangingPunct="0">
        <a:spcBef>
          <a:spcPct val="0"/>
        </a:spcBef>
        <a:spcAft>
          <a:spcPct val="0"/>
        </a:spcAft>
        <a:defRPr sz="1800" b="1">
          <a:solidFill>
            <a:schemeClr val="tx2"/>
          </a:solidFill>
          <a:latin typeface="+mj-lt"/>
          <a:ea typeface="+mj-ea"/>
          <a:cs typeface="+mj-cs"/>
        </a:defRPr>
      </a:lvl1pPr>
      <a:lvl2pPr algn="l" defTabSz="909542" rtl="0" eaLnBrk="0" fontAlgn="base" hangingPunct="0">
        <a:spcBef>
          <a:spcPct val="0"/>
        </a:spcBef>
        <a:spcAft>
          <a:spcPct val="0"/>
        </a:spcAft>
        <a:defRPr sz="1800" b="1">
          <a:solidFill>
            <a:schemeClr val="tx2"/>
          </a:solidFill>
          <a:latin typeface="Arial" pitchFamily="34" charset="0"/>
        </a:defRPr>
      </a:lvl2pPr>
      <a:lvl3pPr algn="l" defTabSz="909542" rtl="0" eaLnBrk="0" fontAlgn="base" hangingPunct="0">
        <a:spcBef>
          <a:spcPct val="0"/>
        </a:spcBef>
        <a:spcAft>
          <a:spcPct val="0"/>
        </a:spcAft>
        <a:defRPr sz="1800" b="1">
          <a:solidFill>
            <a:schemeClr val="tx2"/>
          </a:solidFill>
          <a:latin typeface="Arial" pitchFamily="34" charset="0"/>
        </a:defRPr>
      </a:lvl3pPr>
      <a:lvl4pPr algn="l" defTabSz="909542" rtl="0" eaLnBrk="0" fontAlgn="base" hangingPunct="0">
        <a:spcBef>
          <a:spcPct val="0"/>
        </a:spcBef>
        <a:spcAft>
          <a:spcPct val="0"/>
        </a:spcAft>
        <a:defRPr sz="1800" b="1">
          <a:solidFill>
            <a:schemeClr val="tx2"/>
          </a:solidFill>
          <a:latin typeface="Arial" pitchFamily="34" charset="0"/>
        </a:defRPr>
      </a:lvl4pPr>
      <a:lvl5pPr algn="l" defTabSz="909542" rtl="0" eaLnBrk="0" fontAlgn="base" hangingPunct="0">
        <a:spcBef>
          <a:spcPct val="0"/>
        </a:spcBef>
        <a:spcAft>
          <a:spcPct val="0"/>
        </a:spcAft>
        <a:defRPr sz="1800" b="1">
          <a:solidFill>
            <a:schemeClr val="tx2"/>
          </a:solidFill>
          <a:latin typeface="Arial" pitchFamily="34" charset="0"/>
        </a:defRPr>
      </a:lvl5pPr>
      <a:lvl6pPr marL="464439" algn="l" defTabSz="909542" rtl="0" fontAlgn="base">
        <a:spcBef>
          <a:spcPct val="0"/>
        </a:spcBef>
        <a:spcAft>
          <a:spcPct val="0"/>
        </a:spcAft>
        <a:defRPr sz="1800" b="1">
          <a:solidFill>
            <a:schemeClr val="tx2"/>
          </a:solidFill>
          <a:latin typeface="Arial" pitchFamily="34" charset="0"/>
        </a:defRPr>
      </a:lvl6pPr>
      <a:lvl7pPr marL="928884" algn="l" defTabSz="909542" rtl="0" fontAlgn="base">
        <a:spcBef>
          <a:spcPct val="0"/>
        </a:spcBef>
        <a:spcAft>
          <a:spcPct val="0"/>
        </a:spcAft>
        <a:defRPr sz="1800" b="1">
          <a:solidFill>
            <a:schemeClr val="tx2"/>
          </a:solidFill>
          <a:latin typeface="Arial" pitchFamily="34" charset="0"/>
        </a:defRPr>
      </a:lvl7pPr>
      <a:lvl8pPr marL="1393349" algn="l" defTabSz="909542" rtl="0" fontAlgn="base">
        <a:spcBef>
          <a:spcPct val="0"/>
        </a:spcBef>
        <a:spcAft>
          <a:spcPct val="0"/>
        </a:spcAft>
        <a:defRPr sz="1800" b="1">
          <a:solidFill>
            <a:schemeClr val="tx2"/>
          </a:solidFill>
          <a:latin typeface="Arial" pitchFamily="34" charset="0"/>
        </a:defRPr>
      </a:lvl8pPr>
      <a:lvl9pPr marL="1857796" algn="l" defTabSz="909542" rtl="0" fontAlgn="base">
        <a:spcBef>
          <a:spcPct val="0"/>
        </a:spcBef>
        <a:spcAft>
          <a:spcPct val="0"/>
        </a:spcAft>
        <a:defRPr sz="1800" b="1">
          <a:solidFill>
            <a:schemeClr val="tx2"/>
          </a:solidFill>
          <a:latin typeface="Arial" pitchFamily="34" charset="0"/>
        </a:defRPr>
      </a:lvl9pPr>
    </p:titleStyle>
    <p:bodyStyle>
      <a:lvl1pPr marL="348342" indent="-348342" algn="l" defTabSz="909542" rtl="0" eaLnBrk="0" fontAlgn="base" hangingPunct="0">
        <a:spcBef>
          <a:spcPct val="0"/>
        </a:spcBef>
        <a:spcAft>
          <a:spcPct val="0"/>
        </a:spcAft>
        <a:buClr>
          <a:schemeClr val="tx2"/>
        </a:buClr>
        <a:defRPr sz="1687">
          <a:solidFill>
            <a:schemeClr val="tx1"/>
          </a:solidFill>
          <a:latin typeface="+mn-lt"/>
          <a:ea typeface="+mn-ea"/>
          <a:cs typeface="+mn-cs"/>
        </a:defRPr>
      </a:lvl1pPr>
      <a:lvl2pPr marL="196751" indent="-195137" algn="l" defTabSz="909542" rtl="0" eaLnBrk="0" fontAlgn="base" hangingPunct="0">
        <a:spcBef>
          <a:spcPct val="0"/>
        </a:spcBef>
        <a:spcAft>
          <a:spcPct val="0"/>
        </a:spcAft>
        <a:buClr>
          <a:schemeClr val="tx2"/>
        </a:buClr>
        <a:buSzPct val="125000"/>
        <a:buFont typeface="Arial" pitchFamily="34" charset="0"/>
        <a:buChar char="▪"/>
        <a:defRPr sz="1687">
          <a:solidFill>
            <a:schemeClr val="tx1"/>
          </a:solidFill>
          <a:latin typeface="+mn-lt"/>
        </a:defRPr>
      </a:lvl2pPr>
      <a:lvl3pPr marL="464439" indent="-266094" algn="l" defTabSz="909542" rtl="0" eaLnBrk="0" fontAlgn="base" hangingPunct="0">
        <a:spcBef>
          <a:spcPct val="0"/>
        </a:spcBef>
        <a:spcAft>
          <a:spcPct val="0"/>
        </a:spcAft>
        <a:buClr>
          <a:schemeClr val="tx2"/>
        </a:buClr>
        <a:buSzPct val="120000"/>
        <a:buFont typeface="Arial" pitchFamily="34" charset="0"/>
        <a:buChar char="–"/>
        <a:defRPr sz="1687">
          <a:solidFill>
            <a:schemeClr val="tx1"/>
          </a:solidFill>
          <a:latin typeface="+mn-lt"/>
        </a:defRPr>
      </a:lvl3pPr>
      <a:lvl4pPr marL="624107" indent="-158039" algn="l" defTabSz="909542" rtl="0" eaLnBrk="0" fontAlgn="base" hangingPunct="0">
        <a:spcBef>
          <a:spcPct val="0"/>
        </a:spcBef>
        <a:spcAft>
          <a:spcPct val="0"/>
        </a:spcAft>
        <a:buClr>
          <a:schemeClr val="tx2"/>
        </a:buClr>
        <a:buSzPct val="120000"/>
        <a:buFont typeface="Arial" pitchFamily="34" charset="0"/>
        <a:buChar char="▫"/>
        <a:defRPr sz="1687">
          <a:solidFill>
            <a:schemeClr val="tx1"/>
          </a:solidFill>
          <a:latin typeface="+mn-lt"/>
        </a:defRPr>
      </a:lvl4pPr>
      <a:lvl5pPr marL="757953" indent="-132239" algn="l" defTabSz="909542" rtl="0" eaLnBrk="0" fontAlgn="base" hangingPunct="0">
        <a:spcBef>
          <a:spcPct val="0"/>
        </a:spcBef>
        <a:spcAft>
          <a:spcPct val="0"/>
        </a:spcAft>
        <a:buClr>
          <a:schemeClr val="tx2"/>
        </a:buClr>
        <a:buSzPct val="89000"/>
        <a:buFont typeface="Arial" pitchFamily="34" charset="0"/>
        <a:buChar char="-"/>
        <a:defRPr sz="1687">
          <a:solidFill>
            <a:schemeClr val="tx1"/>
          </a:solidFill>
          <a:latin typeface="+mn-lt"/>
        </a:defRPr>
      </a:lvl5pPr>
      <a:lvl6pPr marL="1222411" indent="-132239" algn="l" defTabSz="909542" rtl="0" fontAlgn="base">
        <a:spcBef>
          <a:spcPct val="0"/>
        </a:spcBef>
        <a:spcAft>
          <a:spcPct val="0"/>
        </a:spcAft>
        <a:buClr>
          <a:schemeClr val="tx2"/>
        </a:buClr>
        <a:buSzPct val="89000"/>
        <a:buFont typeface="Arial" pitchFamily="34" charset="0"/>
        <a:buChar char="-"/>
        <a:defRPr sz="1687">
          <a:solidFill>
            <a:schemeClr val="tx1"/>
          </a:solidFill>
          <a:latin typeface="+mn-lt"/>
        </a:defRPr>
      </a:lvl6pPr>
      <a:lvl7pPr marL="1686867" indent="-132239" algn="l" defTabSz="909542" rtl="0" fontAlgn="base">
        <a:spcBef>
          <a:spcPct val="0"/>
        </a:spcBef>
        <a:spcAft>
          <a:spcPct val="0"/>
        </a:spcAft>
        <a:buClr>
          <a:schemeClr val="tx2"/>
        </a:buClr>
        <a:buSzPct val="89000"/>
        <a:buFont typeface="Arial" pitchFamily="34" charset="0"/>
        <a:buChar char="-"/>
        <a:defRPr sz="1687">
          <a:solidFill>
            <a:schemeClr val="tx1"/>
          </a:solidFill>
          <a:latin typeface="+mn-lt"/>
        </a:defRPr>
      </a:lvl7pPr>
      <a:lvl8pPr marL="2151317" indent="-132239" algn="l" defTabSz="909542" rtl="0" fontAlgn="base">
        <a:spcBef>
          <a:spcPct val="0"/>
        </a:spcBef>
        <a:spcAft>
          <a:spcPct val="0"/>
        </a:spcAft>
        <a:buClr>
          <a:schemeClr val="tx2"/>
        </a:buClr>
        <a:buSzPct val="89000"/>
        <a:buFont typeface="Arial" pitchFamily="34" charset="0"/>
        <a:buChar char="-"/>
        <a:defRPr sz="1687">
          <a:solidFill>
            <a:schemeClr val="tx1"/>
          </a:solidFill>
          <a:latin typeface="+mn-lt"/>
        </a:defRPr>
      </a:lvl8pPr>
      <a:lvl9pPr marL="2615765" indent="-132239" algn="l" defTabSz="909542" rtl="0" fontAlgn="base">
        <a:spcBef>
          <a:spcPct val="0"/>
        </a:spcBef>
        <a:spcAft>
          <a:spcPct val="0"/>
        </a:spcAft>
        <a:buClr>
          <a:schemeClr val="tx2"/>
        </a:buClr>
        <a:buSzPct val="89000"/>
        <a:buFont typeface="Arial" pitchFamily="34" charset="0"/>
        <a:buChar char="-"/>
        <a:defRPr sz="1687">
          <a:solidFill>
            <a:schemeClr val="tx1"/>
          </a:solidFill>
          <a:latin typeface="+mn-lt"/>
        </a:defRPr>
      </a:lvl9pPr>
    </p:bodyStyle>
    <p:otherStyle>
      <a:defPPr>
        <a:defRPr lang="ru-RU"/>
      </a:defPPr>
      <a:lvl1pPr marL="0" algn="l" defTabSz="928884" rtl="0" eaLnBrk="1" latinLnBrk="0" hangingPunct="1">
        <a:defRPr sz="1912" kern="1200">
          <a:solidFill>
            <a:schemeClr val="tx1"/>
          </a:solidFill>
          <a:latin typeface="+mn-lt"/>
          <a:ea typeface="+mn-ea"/>
          <a:cs typeface="+mn-cs"/>
        </a:defRPr>
      </a:lvl1pPr>
      <a:lvl2pPr marL="464439" algn="l" defTabSz="928884" rtl="0" eaLnBrk="1" latinLnBrk="0" hangingPunct="1">
        <a:defRPr sz="1912" kern="1200">
          <a:solidFill>
            <a:schemeClr val="tx1"/>
          </a:solidFill>
          <a:latin typeface="+mn-lt"/>
          <a:ea typeface="+mn-ea"/>
          <a:cs typeface="+mn-cs"/>
        </a:defRPr>
      </a:lvl2pPr>
      <a:lvl3pPr marL="928884" algn="l" defTabSz="928884" rtl="0" eaLnBrk="1" latinLnBrk="0" hangingPunct="1">
        <a:defRPr sz="1912" kern="1200">
          <a:solidFill>
            <a:schemeClr val="tx1"/>
          </a:solidFill>
          <a:latin typeface="+mn-lt"/>
          <a:ea typeface="+mn-ea"/>
          <a:cs typeface="+mn-cs"/>
        </a:defRPr>
      </a:lvl3pPr>
      <a:lvl4pPr marL="1393349" algn="l" defTabSz="928884" rtl="0" eaLnBrk="1" latinLnBrk="0" hangingPunct="1">
        <a:defRPr sz="1912" kern="1200">
          <a:solidFill>
            <a:schemeClr val="tx1"/>
          </a:solidFill>
          <a:latin typeface="+mn-lt"/>
          <a:ea typeface="+mn-ea"/>
          <a:cs typeface="+mn-cs"/>
        </a:defRPr>
      </a:lvl4pPr>
      <a:lvl5pPr marL="1857796" algn="l" defTabSz="928884" rtl="0" eaLnBrk="1" latinLnBrk="0" hangingPunct="1">
        <a:defRPr sz="1912" kern="1200">
          <a:solidFill>
            <a:schemeClr val="tx1"/>
          </a:solidFill>
          <a:latin typeface="+mn-lt"/>
          <a:ea typeface="+mn-ea"/>
          <a:cs typeface="+mn-cs"/>
        </a:defRPr>
      </a:lvl5pPr>
      <a:lvl6pPr marL="2322247" algn="l" defTabSz="928884" rtl="0" eaLnBrk="1" latinLnBrk="0" hangingPunct="1">
        <a:defRPr sz="1912" kern="1200">
          <a:solidFill>
            <a:schemeClr val="tx1"/>
          </a:solidFill>
          <a:latin typeface="+mn-lt"/>
          <a:ea typeface="+mn-ea"/>
          <a:cs typeface="+mn-cs"/>
        </a:defRPr>
      </a:lvl6pPr>
      <a:lvl7pPr marL="2786705" algn="l" defTabSz="928884" rtl="0" eaLnBrk="1" latinLnBrk="0" hangingPunct="1">
        <a:defRPr sz="1912" kern="1200">
          <a:solidFill>
            <a:schemeClr val="tx1"/>
          </a:solidFill>
          <a:latin typeface="+mn-lt"/>
          <a:ea typeface="+mn-ea"/>
          <a:cs typeface="+mn-cs"/>
        </a:defRPr>
      </a:lvl7pPr>
      <a:lvl8pPr marL="3251151" algn="l" defTabSz="928884" rtl="0" eaLnBrk="1" latinLnBrk="0" hangingPunct="1">
        <a:defRPr sz="1912" kern="1200">
          <a:solidFill>
            <a:schemeClr val="tx1"/>
          </a:solidFill>
          <a:latin typeface="+mn-lt"/>
          <a:ea typeface="+mn-ea"/>
          <a:cs typeface="+mn-cs"/>
        </a:defRPr>
      </a:lvl8pPr>
      <a:lvl9pPr marL="3715604" algn="l" defTabSz="928884" rtl="0" eaLnBrk="1" latinLnBrk="0" hangingPunct="1">
        <a:defRPr sz="1912"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778276" name="Object 36"/>
          <p:cNvGraphicFramePr>
            <a:graphicFrameLocks noChangeAspect="1"/>
          </p:cNvGraphicFramePr>
          <p:nvPr>
            <p:custDataLst>
              <p:tags r:id="rId14"/>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668212" name="think-cell Slide" r:id="rId27" imgW="360" imgH="360" progId="">
                  <p:embed/>
                </p:oleObj>
              </mc:Choice>
              <mc:Fallback>
                <p:oleObj name="think-cell Slide" r:id="rId27" imgW="360" imgH="360" progId="">
                  <p:embed/>
                  <p:pic>
                    <p:nvPicPr>
                      <p:cNvPr id="778276" name="Object 36"/>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56" name="SlideBottomBar"/>
          <p:cNvSpPr>
            <a:spLocks noChangeArrowheads="1"/>
          </p:cNvSpPr>
          <p:nvPr>
            <p:custDataLst>
              <p:tags r:id="rId15"/>
            </p:custDataLst>
          </p:nvPr>
        </p:nvSpPr>
        <p:spPr bwMode="auto">
          <a:xfrm>
            <a:off x="0" y="7084742"/>
            <a:ext cx="10691813" cy="474935"/>
          </a:xfrm>
          <a:prstGeom prst="rect">
            <a:avLst/>
          </a:prstGeom>
          <a:solidFill>
            <a:schemeClr val="accent1">
              <a:lumMod val="25000"/>
            </a:schemeClr>
          </a:solidFill>
          <a:ln>
            <a:noFill/>
          </a:ln>
          <a:effectLst/>
          <a:extLst/>
        </p:spPr>
        <p:txBody>
          <a:bodyPr wrap="none" lIns="102619" tIns="51309" rIns="102619" bIns="51309" anchor="ctr"/>
          <a:lstStyle/>
          <a:p>
            <a:pPr algn="ctr" fontAlgn="base">
              <a:spcBef>
                <a:spcPct val="0"/>
              </a:spcBef>
              <a:spcAft>
                <a:spcPct val="0"/>
              </a:spcAft>
              <a:defRPr/>
            </a:pPr>
            <a:endParaRPr lang="ru-RU" sz="1800">
              <a:solidFill>
                <a:srgbClr val="000000"/>
              </a:solidFill>
            </a:endParaRPr>
          </a:p>
        </p:txBody>
      </p:sp>
      <p:sp>
        <p:nvSpPr>
          <p:cNvPr id="778279" name="McK 2. Slide Title"/>
          <p:cNvSpPr>
            <a:spLocks noGrp="1" noChangeArrowheads="1"/>
          </p:cNvSpPr>
          <p:nvPr>
            <p:ph type="title"/>
            <p:custDataLst>
              <p:tags r:id="rId16"/>
            </p:custDataLst>
          </p:nvPr>
        </p:nvSpPr>
        <p:spPr bwMode="auto">
          <a:xfrm>
            <a:off x="187510" y="471735"/>
            <a:ext cx="9256135" cy="294234"/>
          </a:xfrm>
          <a:prstGeom prst="rect">
            <a:avLst/>
          </a:prstGeom>
          <a:noFill/>
          <a:ln w="9525">
            <a:noFill/>
            <a:miter lim="800000"/>
            <a:headEnd/>
            <a:tailEnd/>
          </a:ln>
        </p:spPr>
        <p:txBody>
          <a:bodyPr vert="horz" wrap="square" lIns="0" tIns="0" rIns="0" bIns="0" numCol="1" anchor="b" anchorCtr="0" compatLnSpc="1">
            <a:prstTxWarp prst="textNoShape">
              <a:avLst/>
            </a:prstTxWarp>
            <a:spAutoFit/>
          </a:bodyPr>
          <a:lstStyle/>
          <a:p>
            <a:pPr lvl="0"/>
            <a:r>
              <a:rPr lang="ru-RU" altLang="zh-CN"/>
              <a:t>Click to edit Master title style</a:t>
            </a:r>
          </a:p>
        </p:txBody>
      </p:sp>
      <p:sp>
        <p:nvSpPr>
          <p:cNvPr id="1032" name="McK 3. Unit of measure" hidden="1"/>
          <p:cNvSpPr txBox="1">
            <a:spLocks noChangeArrowheads="1"/>
          </p:cNvSpPr>
          <p:nvPr>
            <p:custDataLst>
              <p:tags r:id="rId17"/>
            </p:custDataLst>
          </p:nvPr>
        </p:nvSpPr>
        <p:spPr bwMode="auto">
          <a:xfrm>
            <a:off x="187510" y="912377"/>
            <a:ext cx="4361956" cy="242374"/>
          </a:xfrm>
          <a:prstGeom prst="rect">
            <a:avLst/>
          </a:prstGeom>
          <a:noFill/>
          <a:ln>
            <a:noFill/>
          </a:ln>
          <a:effectLst/>
          <a:extLst/>
        </p:spPr>
        <p:txBody>
          <a:bodyPr lIns="0" tIns="0" rIns="0" bIns="0">
            <a:spAutoFit/>
          </a:bodyPr>
          <a:lstStyle>
            <a:lvl1pPr defTabSz="895350">
              <a:defRPr sz="2400">
                <a:solidFill>
                  <a:schemeClr val="tx1"/>
                </a:solidFill>
                <a:latin typeface="Arial" pitchFamily="34" charset="0"/>
              </a:defRPr>
            </a:lvl1pPr>
            <a:lvl2pPr marL="447675" defTabSz="895350">
              <a:defRPr sz="2400">
                <a:solidFill>
                  <a:schemeClr val="tx1"/>
                </a:solidFill>
                <a:latin typeface="Arial" pitchFamily="34" charset="0"/>
              </a:defRPr>
            </a:lvl2pPr>
            <a:lvl3pPr marL="895350" defTabSz="895350">
              <a:defRPr sz="2400">
                <a:solidFill>
                  <a:schemeClr val="tx1"/>
                </a:solidFill>
                <a:latin typeface="Arial" pitchFamily="34" charset="0"/>
              </a:defRPr>
            </a:lvl3pPr>
            <a:lvl4pPr marL="1344613"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fontAlgn="base">
              <a:spcBef>
                <a:spcPct val="0"/>
              </a:spcBef>
              <a:spcAft>
                <a:spcPct val="0"/>
              </a:spcAft>
              <a:defRPr/>
            </a:pPr>
            <a:r>
              <a:rPr lang="ru-RU" sz="1575">
                <a:solidFill>
                  <a:srgbClr val="808080"/>
                </a:solidFill>
              </a:rPr>
              <a:t>Unit of measure</a:t>
            </a:r>
          </a:p>
        </p:txBody>
      </p:sp>
      <p:grpSp>
        <p:nvGrpSpPr>
          <p:cNvPr id="778281" name="McK Slide Elements" hidden="1"/>
          <p:cNvGrpSpPr>
            <a:grpSpLocks/>
          </p:cNvGrpSpPr>
          <p:nvPr userDrawn="1"/>
        </p:nvGrpSpPr>
        <p:grpSpPr bwMode="auto">
          <a:xfrm>
            <a:off x="142055" y="6836561"/>
            <a:ext cx="10199363" cy="574922"/>
            <a:chOff x="75" y="3829"/>
            <a:chExt cx="5385" cy="322"/>
          </a:xfrm>
        </p:grpSpPr>
        <p:sp>
          <p:nvSpPr>
            <p:cNvPr id="1151" name="McK 4. Footnote" hidden="1"/>
            <p:cNvSpPr txBox="1">
              <a:spLocks noChangeArrowheads="1"/>
            </p:cNvSpPr>
            <p:nvPr userDrawn="1"/>
          </p:nvSpPr>
          <p:spPr bwMode="auto">
            <a:xfrm>
              <a:off x="75" y="3829"/>
              <a:ext cx="5385" cy="97"/>
            </a:xfrm>
            <a:prstGeom prst="rect">
              <a:avLst/>
            </a:prstGeom>
            <a:noFill/>
            <a:ln>
              <a:noFill/>
            </a:ln>
            <a:effectLst/>
            <a:extLst/>
          </p:spPr>
          <p:txBody>
            <a:bodyPr lIns="0" tIns="0" rIns="0" bIns="0" anchor="b">
              <a:spAutoFit/>
            </a:bodyPr>
            <a:lstStyle>
              <a:lvl1pPr marL="104775" indent="-104775" defTabSz="895350">
                <a:defRPr sz="2400">
                  <a:solidFill>
                    <a:schemeClr val="tx1"/>
                  </a:solidFill>
                  <a:latin typeface="Arial" pitchFamily="34" charset="0"/>
                </a:defRPr>
              </a:lvl1pPr>
              <a:lvl2pPr marL="1031875" defTabSz="895350">
                <a:defRPr sz="2400">
                  <a:solidFill>
                    <a:schemeClr val="tx1"/>
                  </a:solidFill>
                  <a:latin typeface="Arial" pitchFamily="34" charset="0"/>
                </a:defRPr>
              </a:lvl2pPr>
              <a:lvl3pPr marL="1217613" defTabSz="895350">
                <a:defRPr sz="2400">
                  <a:solidFill>
                    <a:schemeClr val="tx1"/>
                  </a:solidFill>
                  <a:latin typeface="Arial" pitchFamily="34" charset="0"/>
                </a:defRPr>
              </a:lvl3pPr>
              <a:lvl4pPr marL="1404938"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fontAlgn="base">
                <a:spcBef>
                  <a:spcPct val="0"/>
                </a:spcBef>
                <a:spcAft>
                  <a:spcPct val="0"/>
                </a:spcAft>
                <a:defRPr/>
              </a:pPr>
              <a:r>
                <a:rPr lang="ru-RU" sz="1125">
                  <a:solidFill>
                    <a:srgbClr val="000000"/>
                  </a:solidFill>
                </a:rPr>
                <a:t>1 Сноска</a:t>
              </a:r>
            </a:p>
          </p:txBody>
        </p:sp>
        <p:sp>
          <p:nvSpPr>
            <p:cNvPr id="1154" name="McK 5. Source" hidden="1"/>
            <p:cNvSpPr>
              <a:spLocks noChangeArrowheads="1"/>
            </p:cNvSpPr>
            <p:nvPr userDrawn="1"/>
          </p:nvSpPr>
          <p:spPr bwMode="auto">
            <a:xfrm>
              <a:off x="75" y="4054"/>
              <a:ext cx="4323" cy="97"/>
            </a:xfrm>
            <a:prstGeom prst="rect">
              <a:avLst/>
            </a:prstGeom>
            <a:noFill/>
            <a:ln>
              <a:noFill/>
            </a:ln>
            <a:effectLst/>
            <a:extLst/>
          </p:spPr>
          <p:txBody>
            <a:bodyPr lIns="0" tIns="0" rIns="0" bIns="0" anchor="ctr">
              <a:spAutoFit/>
            </a:bodyPr>
            <a:lstStyle/>
            <a:p>
              <a:pPr marL="876494" indent="-876494" defTabSz="1004760" fontAlgn="base">
                <a:spcBef>
                  <a:spcPct val="0"/>
                </a:spcBef>
                <a:spcAft>
                  <a:spcPct val="0"/>
                </a:spcAft>
                <a:tabLst>
                  <a:tab pos="874713" algn="l"/>
                </a:tabLst>
                <a:defRPr/>
              </a:pPr>
              <a:r>
                <a:rPr lang="ru-RU" sz="1125">
                  <a:solidFill>
                    <a:srgbClr val="FFFFFF"/>
                  </a:solidFill>
                </a:rPr>
                <a:t>ИСТОЧНИК: источник</a:t>
              </a:r>
            </a:p>
          </p:txBody>
        </p:sp>
      </p:grpSp>
      <p:grpSp>
        <p:nvGrpSpPr>
          <p:cNvPr id="778282" name="ACET" hidden="1"/>
          <p:cNvGrpSpPr>
            <a:grpSpLocks/>
          </p:cNvGrpSpPr>
          <p:nvPr>
            <p:custDataLst>
              <p:tags r:id="rId18"/>
            </p:custDataLst>
          </p:nvPr>
        </p:nvGrpSpPr>
        <p:grpSpPr bwMode="auto">
          <a:xfrm>
            <a:off x="1733054" y="1753331"/>
            <a:ext cx="5087371" cy="573136"/>
            <a:chOff x="915" y="709"/>
            <a:chExt cx="2686" cy="321"/>
          </a:xfrm>
        </p:grpSpPr>
        <p:cxnSp>
          <p:nvCxnSpPr>
            <p:cNvPr id="778291" name="AutoShape 249" hidden="1"/>
            <p:cNvCxnSpPr>
              <a:cxnSpLocks noChangeShapeType="1"/>
              <a:stCxn id="1274" idx="4"/>
              <a:endCxn id="1274" idx="6"/>
            </p:cNvCxnSpPr>
            <p:nvPr/>
          </p:nvCxnSpPr>
          <p:spPr bwMode="auto">
            <a:xfrm>
              <a:off x="915" y="1030"/>
              <a:ext cx="2686" cy="0"/>
            </a:xfrm>
            <a:prstGeom prst="straightConnector1">
              <a:avLst/>
            </a:prstGeom>
            <a:noFill/>
            <a:ln w="9525">
              <a:solidFill>
                <a:schemeClr val="tx1"/>
              </a:solidFill>
              <a:round/>
              <a:headEnd/>
              <a:tailEnd/>
            </a:ln>
          </p:spPr>
        </p:cxnSp>
        <p:sp>
          <p:nvSpPr>
            <p:cNvPr id="1274" name="AutoShape 250" hidden="1"/>
            <p:cNvSpPr>
              <a:spLocks noChangeArrowheads="1"/>
            </p:cNvSpPr>
            <p:nvPr/>
          </p:nvSpPr>
          <p:spPr bwMode="auto">
            <a:xfrm>
              <a:off x="915" y="709"/>
              <a:ext cx="2686" cy="321"/>
            </a:xfrm>
            <a:prstGeom prst="leftRightArrow">
              <a:avLst>
                <a:gd name="adj1" fmla="val 100000"/>
                <a:gd name="adj2" fmla="val 0"/>
              </a:avLst>
            </a:prstGeom>
            <a:noFill/>
            <a:ln>
              <a:noFill/>
            </a:ln>
            <a:effectLst/>
            <a:extLst/>
          </p:spPr>
          <p:txBody>
            <a:bodyPr lIns="0" tIns="0" rIns="0" bIns="18288" anchor="b">
              <a:spAutoFit/>
            </a:bodyPr>
            <a:lstStyle/>
            <a:p>
              <a:pPr fontAlgn="base">
                <a:spcBef>
                  <a:spcPct val="0"/>
                </a:spcBef>
                <a:spcAft>
                  <a:spcPct val="0"/>
                </a:spcAft>
                <a:defRPr/>
              </a:pPr>
              <a:r>
                <a:rPr lang="ru-RU" sz="1800" b="1">
                  <a:solidFill>
                    <a:srgbClr val="000000"/>
                  </a:solidFill>
                </a:rPr>
                <a:t>Название документа</a:t>
              </a:r>
            </a:p>
            <a:p>
              <a:pPr fontAlgn="base">
                <a:spcBef>
                  <a:spcPct val="0"/>
                </a:spcBef>
                <a:spcAft>
                  <a:spcPct val="0"/>
                </a:spcAft>
                <a:defRPr/>
              </a:pPr>
              <a:r>
                <a:rPr lang="ru-RU" sz="1800">
                  <a:solidFill>
                    <a:srgbClr val="808080"/>
                  </a:solidFill>
                </a:rPr>
                <a:t>Unit of measure</a:t>
              </a:r>
            </a:p>
          </p:txBody>
        </p:sp>
      </p:grpSp>
      <p:sp>
        <p:nvSpPr>
          <p:cNvPr id="1304" name="Rectangle 280"/>
          <p:cNvSpPr>
            <a:spLocks noGrp="1" noChangeArrowheads="1"/>
          </p:cNvSpPr>
          <p:nvPr>
            <p:ph type="sldNum" sz="quarter" idx="4"/>
            <p:custDataLst>
              <p:tags r:id="rId19"/>
            </p:custDataLst>
          </p:nvPr>
        </p:nvSpPr>
        <p:spPr bwMode="auto">
          <a:xfrm>
            <a:off x="10195578" y="7238292"/>
            <a:ext cx="232965" cy="171405"/>
          </a:xfrm>
          <a:prstGeom prst="rect">
            <a:avLst/>
          </a:prstGeom>
          <a:noFill/>
          <a:ln>
            <a:noFill/>
          </a:ln>
          <a:effectLst/>
          <a:extLst/>
        </p:spPr>
        <p:txBody>
          <a:bodyPr vert="horz" wrap="none" lIns="0" tIns="0" rIns="0" bIns="0" numCol="1" anchor="t" anchorCtr="0" compatLnSpc="1">
            <a:prstTxWarp prst="textNoShape">
              <a:avLst/>
            </a:prstTxWarp>
          </a:bodyPr>
          <a:lstStyle>
            <a:lvl1pPr>
              <a:defRPr sz="1125">
                <a:solidFill>
                  <a:srgbClr val="FFFFFF"/>
                </a:solidFill>
                <a:latin typeface="Arial" pitchFamily="34" charset="0"/>
                <a:cs typeface="+mn-cs"/>
              </a:defRPr>
            </a:lvl1pPr>
          </a:lstStyle>
          <a:p>
            <a:pPr fontAlgn="base">
              <a:spcBef>
                <a:spcPct val="0"/>
              </a:spcBef>
              <a:spcAft>
                <a:spcPct val="0"/>
              </a:spcAft>
              <a:defRPr/>
            </a:pPr>
            <a:fld id="{63FFBC8F-0DFA-43F2-9823-5AD16F40ACB4}" type="slidenum">
              <a:rPr lang="ru-RU"/>
              <a:pPr fontAlgn="base">
                <a:spcBef>
                  <a:spcPct val="0"/>
                </a:spcBef>
                <a:spcAft>
                  <a:spcPct val="0"/>
                </a:spcAft>
                <a:defRPr/>
              </a:pPr>
              <a:t>‹#›</a:t>
            </a:fld>
            <a:r>
              <a:rPr lang="ru-RU"/>
              <a:t> </a:t>
            </a:r>
          </a:p>
        </p:txBody>
      </p:sp>
      <p:sp>
        <p:nvSpPr>
          <p:cNvPr id="1308" name="Working Draft" hidden="1"/>
          <p:cNvSpPr txBox="1">
            <a:spLocks noChangeArrowheads="1"/>
          </p:cNvSpPr>
          <p:nvPr>
            <p:custDataLst>
              <p:tags r:id="rId20"/>
            </p:custDataLst>
          </p:nvPr>
        </p:nvSpPr>
        <p:spPr bwMode="auto">
          <a:xfrm rot="5400000">
            <a:off x="9663506" y="3028021"/>
            <a:ext cx="1889941" cy="103875"/>
          </a:xfrm>
          <a:prstGeom prst="rect">
            <a:avLst/>
          </a:prstGeom>
          <a:noFill/>
          <a:ln>
            <a:noFill/>
          </a:ln>
          <a:effectLst/>
          <a:extLst/>
        </p:spPr>
        <p:txBody>
          <a:bodyPr wrap="none" lIns="0" tIns="0" rIns="0" bIns="0">
            <a:spAutoFit/>
          </a:bodyPr>
          <a:lstStyle/>
          <a:p>
            <a:pPr fontAlgn="base">
              <a:spcBef>
                <a:spcPct val="0"/>
              </a:spcBef>
              <a:spcAft>
                <a:spcPct val="0"/>
              </a:spcAft>
              <a:defRPr/>
            </a:pPr>
            <a:r>
              <a:rPr lang="en-US" sz="675">
                <a:solidFill>
                  <a:srgbClr val="000000"/>
                </a:solidFill>
              </a:rPr>
              <a:t>Working Draft - Last Modified 02.09.2011 1:37:32</a:t>
            </a:r>
            <a:endParaRPr lang="en-US" sz="1800">
              <a:solidFill>
                <a:srgbClr val="000000"/>
              </a:solidFill>
            </a:endParaRPr>
          </a:p>
        </p:txBody>
      </p:sp>
      <p:sp>
        <p:nvSpPr>
          <p:cNvPr id="1309" name="Printed" hidden="1"/>
          <p:cNvSpPr txBox="1">
            <a:spLocks noChangeArrowheads="1"/>
          </p:cNvSpPr>
          <p:nvPr>
            <p:custDataLst>
              <p:tags r:id="rId21"/>
            </p:custDataLst>
          </p:nvPr>
        </p:nvSpPr>
        <p:spPr bwMode="auto">
          <a:xfrm rot="5400000">
            <a:off x="10471418" y="4332285"/>
            <a:ext cx="274114" cy="103875"/>
          </a:xfrm>
          <a:prstGeom prst="rect">
            <a:avLst/>
          </a:prstGeom>
          <a:noFill/>
          <a:ln>
            <a:noFill/>
          </a:ln>
          <a:effectLst/>
          <a:extLst/>
        </p:spPr>
        <p:txBody>
          <a:bodyPr wrap="none" lIns="0" tIns="0" rIns="0" bIns="0">
            <a:spAutoFit/>
          </a:bodyPr>
          <a:lstStyle/>
          <a:p>
            <a:pPr fontAlgn="base">
              <a:spcBef>
                <a:spcPct val="0"/>
              </a:spcBef>
              <a:spcAft>
                <a:spcPct val="0"/>
              </a:spcAft>
              <a:defRPr/>
            </a:pPr>
            <a:r>
              <a:rPr lang="en-US" sz="675">
                <a:solidFill>
                  <a:srgbClr val="000000"/>
                </a:solidFill>
              </a:rPr>
              <a:t>Printed</a:t>
            </a:r>
            <a:endParaRPr lang="en-US" sz="1800">
              <a:solidFill>
                <a:srgbClr val="000000"/>
              </a:solidFill>
            </a:endParaRPr>
          </a:p>
        </p:txBody>
      </p:sp>
      <p:sp>
        <p:nvSpPr>
          <p:cNvPr id="778286" name="Rectangle 286"/>
          <p:cNvSpPr>
            <a:spLocks noGrp="1" noChangeArrowheads="1"/>
          </p:cNvSpPr>
          <p:nvPr>
            <p:ph type="body" idx="1"/>
            <p:custDataLst>
              <p:tags r:id="rId22"/>
            </p:custDataLst>
          </p:nvPr>
        </p:nvSpPr>
        <p:spPr bwMode="auto">
          <a:xfrm>
            <a:off x="1733048" y="2381817"/>
            <a:ext cx="5132828" cy="137481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ru-RU"/>
              <a:t>Click to edit Master text styles</a:t>
            </a:r>
          </a:p>
          <a:p>
            <a:pPr lvl="1"/>
            <a:r>
              <a:rPr lang="ru-RU"/>
              <a:t>Second level</a:t>
            </a:r>
          </a:p>
          <a:p>
            <a:pPr lvl="2"/>
            <a:r>
              <a:rPr lang="ru-RU"/>
              <a:t>Third level</a:t>
            </a:r>
          </a:p>
          <a:p>
            <a:pPr lvl="3"/>
            <a:r>
              <a:rPr lang="ru-RU"/>
              <a:t>Fourth level</a:t>
            </a:r>
          </a:p>
          <a:p>
            <a:pPr lvl="4"/>
            <a:r>
              <a:rPr lang="ru-RU"/>
              <a:t>Fifth level</a:t>
            </a:r>
          </a:p>
        </p:txBody>
      </p:sp>
      <p:sp>
        <p:nvSpPr>
          <p:cNvPr id="1318" name="doc id"/>
          <p:cNvSpPr>
            <a:spLocks noChangeArrowheads="1"/>
          </p:cNvSpPr>
          <p:nvPr>
            <p:custDataLst>
              <p:tags r:id="rId23"/>
            </p:custDataLst>
          </p:nvPr>
        </p:nvSpPr>
        <p:spPr bwMode="auto">
          <a:xfrm>
            <a:off x="9642529" y="41068"/>
            <a:ext cx="784129" cy="137481"/>
          </a:xfrm>
          <a:prstGeom prst="rect">
            <a:avLst/>
          </a:prstGeom>
          <a:noFill/>
          <a:ln>
            <a:noFill/>
          </a:ln>
          <a:effectLst/>
          <a:extLst/>
        </p:spPr>
        <p:txBody>
          <a:bodyPr wrap="none" lIns="0" tIns="0" rIns="0" bIns="0"/>
          <a:lstStyle/>
          <a:p>
            <a:pPr algn="r" defTabSz="1004760" fontAlgn="base">
              <a:spcBef>
                <a:spcPct val="0"/>
              </a:spcBef>
              <a:spcAft>
                <a:spcPct val="0"/>
              </a:spcAft>
              <a:defRPr/>
            </a:pPr>
            <a:endParaRPr lang="ru-RU" sz="900">
              <a:solidFill>
                <a:srgbClr val="000000"/>
              </a:solidFill>
            </a:endParaRPr>
          </a:p>
        </p:txBody>
      </p:sp>
      <p:sp>
        <p:nvSpPr>
          <p:cNvPr id="1076" name="McK 1. On-page tracker" hidden="1"/>
          <p:cNvSpPr>
            <a:spLocks noChangeArrowheads="1"/>
          </p:cNvSpPr>
          <p:nvPr>
            <p:custDataLst>
              <p:tags r:id="rId24"/>
            </p:custDataLst>
          </p:nvPr>
        </p:nvSpPr>
        <p:spPr bwMode="auto">
          <a:xfrm>
            <a:off x="187514" y="26804"/>
            <a:ext cx="827150" cy="207749"/>
          </a:xfrm>
          <a:prstGeom prst="rect">
            <a:avLst/>
          </a:prstGeom>
          <a:noFill/>
          <a:ln>
            <a:noFill/>
          </a:ln>
          <a:effectLst/>
          <a:extLst/>
        </p:spPr>
        <p:txBody>
          <a:bodyPr wrap="none" lIns="0" tIns="0" rIns="0" bIns="0">
            <a:spAutoFit/>
          </a:bodyPr>
          <a:lstStyle/>
          <a:p>
            <a:pPr fontAlgn="base">
              <a:spcBef>
                <a:spcPct val="0"/>
              </a:spcBef>
              <a:spcAft>
                <a:spcPct val="0"/>
              </a:spcAft>
              <a:defRPr/>
            </a:pPr>
            <a:r>
              <a:rPr lang="ru-RU" sz="1350">
                <a:solidFill>
                  <a:srgbClr val="808080"/>
                </a:solidFill>
              </a:rPr>
              <a:t>TRACKER</a:t>
            </a:r>
          </a:p>
        </p:txBody>
      </p:sp>
      <p:pic>
        <p:nvPicPr>
          <p:cNvPr id="778289" name="Picture 310" descr="logo"/>
          <p:cNvPicPr>
            <a:picLocks noChangeAspect="1" noChangeArrowheads="1"/>
          </p:cNvPicPr>
          <p:nvPr userDrawn="1">
            <p:custDataLst>
              <p:tags r:id="rId25"/>
            </p:custDataLst>
          </p:nvPr>
        </p:nvPicPr>
        <p:blipFill>
          <a:blip r:embed="rId29"/>
          <a:srcRect/>
          <a:stretch>
            <a:fillRect/>
          </a:stretch>
        </p:blipFill>
        <p:spPr bwMode="auto">
          <a:xfrm>
            <a:off x="9549725" y="126793"/>
            <a:ext cx="1007625" cy="860596"/>
          </a:xfrm>
          <a:prstGeom prst="rect">
            <a:avLst/>
          </a:prstGeom>
          <a:noFill/>
          <a:ln w="9525">
            <a:noFill/>
            <a:miter lim="800000"/>
            <a:headEnd/>
            <a:tailEnd/>
          </a:ln>
        </p:spPr>
      </p:pic>
      <p:sp>
        <p:nvSpPr>
          <p:cNvPr id="2027526" name="Line 6"/>
          <p:cNvSpPr>
            <a:spLocks noChangeShapeType="1"/>
          </p:cNvSpPr>
          <p:nvPr userDrawn="1">
            <p:custDataLst>
              <p:tags r:id="rId26"/>
            </p:custDataLst>
          </p:nvPr>
        </p:nvSpPr>
        <p:spPr bwMode="auto">
          <a:xfrm>
            <a:off x="187537" y="803461"/>
            <a:ext cx="9276970" cy="1786"/>
          </a:xfrm>
          <a:prstGeom prst="line">
            <a:avLst/>
          </a:prstGeom>
          <a:noFill/>
          <a:ln w="28575">
            <a:solidFill>
              <a:schemeClr val="hlink"/>
            </a:solidFill>
            <a:round/>
            <a:headEnd/>
            <a:tailEnd/>
          </a:ln>
          <a:extLst/>
        </p:spPr>
        <p:txBody>
          <a:bodyPr lIns="102619" tIns="51309" rIns="102619" bIns="51309"/>
          <a:lstStyle/>
          <a:p>
            <a:pPr fontAlgn="base">
              <a:spcBef>
                <a:spcPct val="0"/>
              </a:spcBef>
              <a:spcAft>
                <a:spcPct val="0"/>
              </a:spcAft>
              <a:defRPr/>
            </a:pPr>
            <a:endParaRPr lang="ru-RU" sz="1800">
              <a:solidFill>
                <a:srgbClr val="000000"/>
              </a:solidFill>
            </a:endParaRPr>
          </a:p>
        </p:txBody>
      </p:sp>
    </p:spTree>
    <p:extLst>
      <p:ext uri="{BB962C8B-B14F-4D97-AF65-F5344CB8AC3E}">
        <p14:creationId xmlns:p14="http://schemas.microsoft.com/office/powerpoint/2010/main" val="3060238541"/>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hf hdr="0" ftr="0" dt="0"/>
  <p:txStyles>
    <p:titleStyle>
      <a:lvl1pPr algn="l" defTabSz="1004760" rtl="0" eaLnBrk="0" fontAlgn="base" hangingPunct="0">
        <a:spcBef>
          <a:spcPct val="0"/>
        </a:spcBef>
        <a:spcAft>
          <a:spcPct val="0"/>
        </a:spcAft>
        <a:defRPr sz="1912" b="1">
          <a:solidFill>
            <a:schemeClr val="tx2"/>
          </a:solidFill>
          <a:latin typeface="+mj-lt"/>
          <a:ea typeface="+mj-ea"/>
          <a:cs typeface="+mj-cs"/>
        </a:defRPr>
      </a:lvl1pPr>
      <a:lvl2pPr algn="l" defTabSz="1004760" rtl="0" eaLnBrk="0" fontAlgn="base" hangingPunct="0">
        <a:spcBef>
          <a:spcPct val="0"/>
        </a:spcBef>
        <a:spcAft>
          <a:spcPct val="0"/>
        </a:spcAft>
        <a:defRPr sz="1912" b="1">
          <a:solidFill>
            <a:schemeClr val="tx2"/>
          </a:solidFill>
          <a:latin typeface="Arial" pitchFamily="34" charset="0"/>
        </a:defRPr>
      </a:lvl2pPr>
      <a:lvl3pPr algn="l" defTabSz="1004760" rtl="0" eaLnBrk="0" fontAlgn="base" hangingPunct="0">
        <a:spcBef>
          <a:spcPct val="0"/>
        </a:spcBef>
        <a:spcAft>
          <a:spcPct val="0"/>
        </a:spcAft>
        <a:defRPr sz="1912" b="1">
          <a:solidFill>
            <a:schemeClr val="tx2"/>
          </a:solidFill>
          <a:latin typeface="Arial" pitchFamily="34" charset="0"/>
        </a:defRPr>
      </a:lvl3pPr>
      <a:lvl4pPr algn="l" defTabSz="1004760" rtl="0" eaLnBrk="0" fontAlgn="base" hangingPunct="0">
        <a:spcBef>
          <a:spcPct val="0"/>
        </a:spcBef>
        <a:spcAft>
          <a:spcPct val="0"/>
        </a:spcAft>
        <a:defRPr sz="1912" b="1">
          <a:solidFill>
            <a:schemeClr val="tx2"/>
          </a:solidFill>
          <a:latin typeface="Arial" pitchFamily="34" charset="0"/>
        </a:defRPr>
      </a:lvl4pPr>
      <a:lvl5pPr algn="l" defTabSz="1004760" rtl="0" eaLnBrk="0" fontAlgn="base" hangingPunct="0">
        <a:spcBef>
          <a:spcPct val="0"/>
        </a:spcBef>
        <a:spcAft>
          <a:spcPct val="0"/>
        </a:spcAft>
        <a:defRPr sz="1912" b="1">
          <a:solidFill>
            <a:schemeClr val="tx2"/>
          </a:solidFill>
          <a:latin typeface="Arial" pitchFamily="34" charset="0"/>
        </a:defRPr>
      </a:lvl5pPr>
      <a:lvl6pPr marL="513056" algn="l" defTabSz="1004760" rtl="0" fontAlgn="base">
        <a:spcBef>
          <a:spcPct val="0"/>
        </a:spcBef>
        <a:spcAft>
          <a:spcPct val="0"/>
        </a:spcAft>
        <a:defRPr sz="1912" b="1">
          <a:solidFill>
            <a:schemeClr val="tx2"/>
          </a:solidFill>
          <a:latin typeface="Arial" pitchFamily="34" charset="0"/>
        </a:defRPr>
      </a:lvl6pPr>
      <a:lvl7pPr marL="1026139" algn="l" defTabSz="1004760" rtl="0" fontAlgn="base">
        <a:spcBef>
          <a:spcPct val="0"/>
        </a:spcBef>
        <a:spcAft>
          <a:spcPct val="0"/>
        </a:spcAft>
        <a:defRPr sz="1912" b="1">
          <a:solidFill>
            <a:schemeClr val="tx2"/>
          </a:solidFill>
          <a:latin typeface="Arial" pitchFamily="34" charset="0"/>
        </a:defRPr>
      </a:lvl7pPr>
      <a:lvl8pPr marL="1539209" algn="l" defTabSz="1004760" rtl="0" fontAlgn="base">
        <a:spcBef>
          <a:spcPct val="0"/>
        </a:spcBef>
        <a:spcAft>
          <a:spcPct val="0"/>
        </a:spcAft>
        <a:defRPr sz="1912" b="1">
          <a:solidFill>
            <a:schemeClr val="tx2"/>
          </a:solidFill>
          <a:latin typeface="Arial" pitchFamily="34" charset="0"/>
        </a:defRPr>
      </a:lvl8pPr>
      <a:lvl9pPr marL="2052278" algn="l" defTabSz="1004760" rtl="0" fontAlgn="base">
        <a:spcBef>
          <a:spcPct val="0"/>
        </a:spcBef>
        <a:spcAft>
          <a:spcPct val="0"/>
        </a:spcAft>
        <a:defRPr sz="1912" b="1">
          <a:solidFill>
            <a:schemeClr val="tx2"/>
          </a:solidFill>
          <a:latin typeface="Arial" pitchFamily="34" charset="0"/>
        </a:defRPr>
      </a:lvl9pPr>
    </p:titleStyle>
    <p:bodyStyle>
      <a:lvl1pPr marL="384801" indent="-384801" algn="l" defTabSz="1004760" rtl="0" eaLnBrk="0" fontAlgn="base" hangingPunct="0">
        <a:spcBef>
          <a:spcPct val="0"/>
        </a:spcBef>
        <a:spcAft>
          <a:spcPct val="0"/>
        </a:spcAft>
        <a:buClr>
          <a:schemeClr val="tx2"/>
        </a:buClr>
        <a:defRPr sz="1800">
          <a:solidFill>
            <a:schemeClr val="tx1"/>
          </a:solidFill>
          <a:latin typeface="+mn-lt"/>
          <a:ea typeface="+mn-ea"/>
          <a:cs typeface="+mn-cs"/>
        </a:defRPr>
      </a:lvl1pPr>
      <a:lvl2pPr marL="217343" indent="-215562" algn="l" defTabSz="1004760" rtl="0" eaLnBrk="0" fontAlgn="base" hangingPunct="0">
        <a:spcBef>
          <a:spcPct val="0"/>
        </a:spcBef>
        <a:spcAft>
          <a:spcPct val="0"/>
        </a:spcAft>
        <a:buClr>
          <a:schemeClr val="tx2"/>
        </a:buClr>
        <a:buSzPct val="125000"/>
        <a:buFont typeface="Arial" charset="0"/>
        <a:buChar char="▪"/>
        <a:defRPr sz="1800">
          <a:solidFill>
            <a:schemeClr val="tx1"/>
          </a:solidFill>
          <a:latin typeface="+mn-lt"/>
        </a:defRPr>
      </a:lvl2pPr>
      <a:lvl3pPr marL="513056" indent="-293947" algn="l" defTabSz="1004760" rtl="0" eaLnBrk="0" fontAlgn="base" hangingPunct="0">
        <a:spcBef>
          <a:spcPct val="0"/>
        </a:spcBef>
        <a:spcAft>
          <a:spcPct val="0"/>
        </a:spcAft>
        <a:buClr>
          <a:schemeClr val="tx2"/>
        </a:buClr>
        <a:buSzPct val="120000"/>
        <a:buFont typeface="Arial" charset="0"/>
        <a:buChar char="–"/>
        <a:defRPr sz="1800">
          <a:solidFill>
            <a:schemeClr val="tx1"/>
          </a:solidFill>
          <a:latin typeface="+mn-lt"/>
        </a:defRPr>
      </a:lvl3pPr>
      <a:lvl4pPr marL="689439" indent="-174589" algn="l" defTabSz="1004760" rtl="0" eaLnBrk="0" fontAlgn="base" hangingPunct="0">
        <a:spcBef>
          <a:spcPct val="0"/>
        </a:spcBef>
        <a:spcAft>
          <a:spcPct val="0"/>
        </a:spcAft>
        <a:buClr>
          <a:schemeClr val="tx2"/>
        </a:buClr>
        <a:buSzPct val="120000"/>
        <a:buFont typeface="Arial" charset="0"/>
        <a:buChar char="▫"/>
        <a:defRPr sz="1800">
          <a:solidFill>
            <a:schemeClr val="tx1"/>
          </a:solidFill>
          <a:latin typeface="+mn-lt"/>
        </a:defRPr>
      </a:lvl4pPr>
      <a:lvl5pPr marL="837301" indent="-146081" algn="l" defTabSz="1004760" rtl="0" eaLnBrk="0" fontAlgn="base" hangingPunct="0">
        <a:spcBef>
          <a:spcPct val="0"/>
        </a:spcBef>
        <a:spcAft>
          <a:spcPct val="0"/>
        </a:spcAft>
        <a:buClr>
          <a:schemeClr val="tx2"/>
        </a:buClr>
        <a:buSzPct val="89000"/>
        <a:buFont typeface="Arial" charset="0"/>
        <a:buChar char="-"/>
        <a:defRPr sz="1800">
          <a:solidFill>
            <a:schemeClr val="tx1"/>
          </a:solidFill>
          <a:latin typeface="+mn-lt"/>
        </a:defRPr>
      </a:lvl5pPr>
      <a:lvl6pPr marL="1350371" indent="-146081" algn="l" defTabSz="1004760" rtl="0" fontAlgn="base">
        <a:spcBef>
          <a:spcPct val="0"/>
        </a:spcBef>
        <a:spcAft>
          <a:spcPct val="0"/>
        </a:spcAft>
        <a:buClr>
          <a:schemeClr val="tx2"/>
        </a:buClr>
        <a:buSzPct val="89000"/>
        <a:buFont typeface="Arial" pitchFamily="34" charset="0"/>
        <a:buChar char="-"/>
        <a:defRPr sz="1800">
          <a:solidFill>
            <a:schemeClr val="tx1"/>
          </a:solidFill>
          <a:latin typeface="+mn-lt"/>
        </a:defRPr>
      </a:lvl6pPr>
      <a:lvl7pPr marL="1863440" indent="-146081" algn="l" defTabSz="1004760" rtl="0" fontAlgn="base">
        <a:spcBef>
          <a:spcPct val="0"/>
        </a:spcBef>
        <a:spcAft>
          <a:spcPct val="0"/>
        </a:spcAft>
        <a:buClr>
          <a:schemeClr val="tx2"/>
        </a:buClr>
        <a:buSzPct val="89000"/>
        <a:buFont typeface="Arial" pitchFamily="34" charset="0"/>
        <a:buChar char="-"/>
        <a:defRPr sz="1800">
          <a:solidFill>
            <a:schemeClr val="tx1"/>
          </a:solidFill>
          <a:latin typeface="+mn-lt"/>
        </a:defRPr>
      </a:lvl7pPr>
      <a:lvl8pPr marL="2376510" indent="-146081" algn="l" defTabSz="1004760" rtl="0" fontAlgn="base">
        <a:spcBef>
          <a:spcPct val="0"/>
        </a:spcBef>
        <a:spcAft>
          <a:spcPct val="0"/>
        </a:spcAft>
        <a:buClr>
          <a:schemeClr val="tx2"/>
        </a:buClr>
        <a:buSzPct val="89000"/>
        <a:buFont typeface="Arial" pitchFamily="34" charset="0"/>
        <a:buChar char="-"/>
        <a:defRPr sz="1800">
          <a:solidFill>
            <a:schemeClr val="tx1"/>
          </a:solidFill>
          <a:latin typeface="+mn-lt"/>
        </a:defRPr>
      </a:lvl8pPr>
      <a:lvl9pPr marL="2889578" indent="-146081" algn="l" defTabSz="1004760" rtl="0" fontAlgn="base">
        <a:spcBef>
          <a:spcPct val="0"/>
        </a:spcBef>
        <a:spcAft>
          <a:spcPct val="0"/>
        </a:spcAft>
        <a:buClr>
          <a:schemeClr val="tx2"/>
        </a:buClr>
        <a:buSzPct val="89000"/>
        <a:buFont typeface="Arial" pitchFamily="34" charset="0"/>
        <a:buChar char="-"/>
        <a:defRPr sz="1800">
          <a:solidFill>
            <a:schemeClr val="tx1"/>
          </a:solidFill>
          <a:latin typeface="+mn-lt"/>
        </a:defRPr>
      </a:lvl9pPr>
    </p:bodyStyle>
    <p:otherStyle>
      <a:defPPr>
        <a:defRPr lang="ru-RU"/>
      </a:defPPr>
      <a:lvl1pPr marL="0" algn="l" defTabSz="1026139" rtl="0" eaLnBrk="1" latinLnBrk="0" hangingPunct="1">
        <a:defRPr sz="2024" kern="1200">
          <a:solidFill>
            <a:schemeClr val="tx1"/>
          </a:solidFill>
          <a:latin typeface="+mn-lt"/>
          <a:ea typeface="+mn-ea"/>
          <a:cs typeface="+mn-cs"/>
        </a:defRPr>
      </a:lvl1pPr>
      <a:lvl2pPr marL="513056" algn="l" defTabSz="1026139" rtl="0" eaLnBrk="1" latinLnBrk="0" hangingPunct="1">
        <a:defRPr sz="2024" kern="1200">
          <a:solidFill>
            <a:schemeClr val="tx1"/>
          </a:solidFill>
          <a:latin typeface="+mn-lt"/>
          <a:ea typeface="+mn-ea"/>
          <a:cs typeface="+mn-cs"/>
        </a:defRPr>
      </a:lvl2pPr>
      <a:lvl3pPr marL="1026139" algn="l" defTabSz="1026139" rtl="0" eaLnBrk="1" latinLnBrk="0" hangingPunct="1">
        <a:defRPr sz="2024" kern="1200">
          <a:solidFill>
            <a:schemeClr val="tx1"/>
          </a:solidFill>
          <a:latin typeface="+mn-lt"/>
          <a:ea typeface="+mn-ea"/>
          <a:cs typeface="+mn-cs"/>
        </a:defRPr>
      </a:lvl3pPr>
      <a:lvl4pPr marL="1539209" algn="l" defTabSz="1026139" rtl="0" eaLnBrk="1" latinLnBrk="0" hangingPunct="1">
        <a:defRPr sz="2024" kern="1200">
          <a:solidFill>
            <a:schemeClr val="tx1"/>
          </a:solidFill>
          <a:latin typeface="+mn-lt"/>
          <a:ea typeface="+mn-ea"/>
          <a:cs typeface="+mn-cs"/>
        </a:defRPr>
      </a:lvl4pPr>
      <a:lvl5pPr marL="2052278" algn="l" defTabSz="1026139" rtl="0" eaLnBrk="1" latinLnBrk="0" hangingPunct="1">
        <a:defRPr sz="2024" kern="1200">
          <a:solidFill>
            <a:schemeClr val="tx1"/>
          </a:solidFill>
          <a:latin typeface="+mn-lt"/>
          <a:ea typeface="+mn-ea"/>
          <a:cs typeface="+mn-cs"/>
        </a:defRPr>
      </a:lvl5pPr>
      <a:lvl6pPr marL="2565347" algn="l" defTabSz="1026139" rtl="0" eaLnBrk="1" latinLnBrk="0" hangingPunct="1">
        <a:defRPr sz="2024" kern="1200">
          <a:solidFill>
            <a:schemeClr val="tx1"/>
          </a:solidFill>
          <a:latin typeface="+mn-lt"/>
          <a:ea typeface="+mn-ea"/>
          <a:cs typeface="+mn-cs"/>
        </a:defRPr>
      </a:lvl6pPr>
      <a:lvl7pPr marL="3078415" algn="l" defTabSz="1026139" rtl="0" eaLnBrk="1" latinLnBrk="0" hangingPunct="1">
        <a:defRPr sz="2024" kern="1200">
          <a:solidFill>
            <a:schemeClr val="tx1"/>
          </a:solidFill>
          <a:latin typeface="+mn-lt"/>
          <a:ea typeface="+mn-ea"/>
          <a:cs typeface="+mn-cs"/>
        </a:defRPr>
      </a:lvl7pPr>
      <a:lvl8pPr marL="3591483" algn="l" defTabSz="1026139" rtl="0" eaLnBrk="1" latinLnBrk="0" hangingPunct="1">
        <a:defRPr sz="2024" kern="1200">
          <a:solidFill>
            <a:schemeClr val="tx1"/>
          </a:solidFill>
          <a:latin typeface="+mn-lt"/>
          <a:ea typeface="+mn-ea"/>
          <a:cs typeface="+mn-cs"/>
        </a:defRPr>
      </a:lvl8pPr>
      <a:lvl9pPr marL="4104556" algn="l" defTabSz="1026139" rtl="0" eaLnBrk="1" latinLnBrk="0" hangingPunct="1">
        <a:defRPr sz="2024"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778276" name="Object 36"/>
          <p:cNvGraphicFramePr>
            <a:graphicFrameLocks noChangeAspect="1"/>
          </p:cNvGraphicFramePr>
          <p:nvPr>
            <p:custDataLst>
              <p:tags r:id="rId21"/>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754213" name="think-cell Slide" r:id="rId32" imgW="360" imgH="360" progId="TCLayout.ActiveDocument.1">
                  <p:embed/>
                </p:oleObj>
              </mc:Choice>
              <mc:Fallback>
                <p:oleObj name="think-cell Slide" r:id="rId32" imgW="360" imgH="360" progId="TCLayout.ActiveDocument.1">
                  <p:embed/>
                  <p:pic>
                    <p:nvPicPr>
                      <p:cNvPr id="778276" name="Object 36"/>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78279" name="McK 2. Slide Title"/>
          <p:cNvSpPr>
            <a:spLocks noGrp="1" noChangeArrowheads="1"/>
          </p:cNvSpPr>
          <p:nvPr>
            <p:ph type="title"/>
            <p:custDataLst>
              <p:tags r:id="rId22"/>
            </p:custDataLst>
          </p:nvPr>
        </p:nvSpPr>
        <p:spPr bwMode="auto">
          <a:xfrm>
            <a:off x="794461" y="563150"/>
            <a:ext cx="8649184" cy="225003"/>
          </a:xfrm>
          <a:prstGeom prst="rect">
            <a:avLst/>
          </a:prstGeom>
          <a:noFill/>
          <a:ln w="9525">
            <a:noFill/>
            <a:miter lim="800000"/>
            <a:headEnd/>
            <a:tailEnd/>
          </a:ln>
        </p:spPr>
        <p:txBody>
          <a:bodyPr vert="horz" wrap="square" lIns="0" tIns="0" rIns="0" bIns="0" numCol="1" anchor="b" anchorCtr="0" compatLnSpc="1">
            <a:prstTxWarp prst="textNoShape">
              <a:avLst/>
            </a:prstTxWarp>
            <a:spAutoFit/>
          </a:bodyPr>
          <a:lstStyle/>
          <a:p>
            <a:pPr lvl="0"/>
            <a:r>
              <a:rPr lang="ru-RU" altLang="zh-CN" dirty="0" err="1"/>
              <a:t>Click</a:t>
            </a:r>
            <a:r>
              <a:rPr lang="ru-RU" altLang="zh-CN" dirty="0"/>
              <a:t> </a:t>
            </a:r>
            <a:r>
              <a:rPr lang="ru-RU" altLang="zh-CN" dirty="0" err="1"/>
              <a:t>to</a:t>
            </a:r>
            <a:r>
              <a:rPr lang="ru-RU" altLang="zh-CN" dirty="0"/>
              <a:t> </a:t>
            </a:r>
            <a:r>
              <a:rPr lang="ru-RU" altLang="zh-CN" dirty="0" err="1"/>
              <a:t>edit</a:t>
            </a:r>
            <a:r>
              <a:rPr lang="ru-RU" altLang="zh-CN" dirty="0"/>
              <a:t> </a:t>
            </a:r>
            <a:r>
              <a:rPr lang="ru-RU" altLang="zh-CN" dirty="0" err="1"/>
              <a:t>Master</a:t>
            </a:r>
            <a:r>
              <a:rPr lang="ru-RU" altLang="zh-CN" dirty="0"/>
              <a:t> </a:t>
            </a:r>
            <a:r>
              <a:rPr lang="ru-RU" altLang="zh-CN" dirty="0" err="1"/>
              <a:t>title</a:t>
            </a:r>
            <a:r>
              <a:rPr lang="ru-RU" altLang="zh-CN" dirty="0"/>
              <a:t> </a:t>
            </a:r>
            <a:r>
              <a:rPr lang="ru-RU" altLang="zh-CN" dirty="0" err="1"/>
              <a:t>style</a:t>
            </a:r>
            <a:endParaRPr lang="ru-RU" altLang="zh-CN" dirty="0"/>
          </a:p>
        </p:txBody>
      </p:sp>
      <p:sp>
        <p:nvSpPr>
          <p:cNvPr id="1032" name="McK 3. Unit of measure" hidden="1"/>
          <p:cNvSpPr txBox="1">
            <a:spLocks noChangeArrowheads="1"/>
          </p:cNvSpPr>
          <p:nvPr>
            <p:custDataLst>
              <p:tags r:id="rId23"/>
            </p:custDataLst>
          </p:nvPr>
        </p:nvSpPr>
        <p:spPr bwMode="auto">
          <a:xfrm>
            <a:off x="187510" y="912401"/>
            <a:ext cx="4361956" cy="190373"/>
          </a:xfrm>
          <a:prstGeom prst="rect">
            <a:avLst/>
          </a:prstGeom>
          <a:noFill/>
          <a:ln>
            <a:noFill/>
          </a:ln>
          <a:effectLst/>
          <a:extLst/>
        </p:spPr>
        <p:txBody>
          <a:bodyPr lIns="0" tIns="0" rIns="0" bIns="0">
            <a:spAutoFit/>
          </a:bodyPr>
          <a:lstStyle>
            <a:lvl1pPr defTabSz="895350">
              <a:defRPr sz="2400">
                <a:solidFill>
                  <a:schemeClr val="tx1"/>
                </a:solidFill>
                <a:latin typeface="Arial" pitchFamily="34" charset="0"/>
              </a:defRPr>
            </a:lvl1pPr>
            <a:lvl2pPr marL="447675" defTabSz="895350">
              <a:defRPr sz="2400">
                <a:solidFill>
                  <a:schemeClr val="tx1"/>
                </a:solidFill>
                <a:latin typeface="Arial" pitchFamily="34" charset="0"/>
              </a:defRPr>
            </a:lvl2pPr>
            <a:lvl3pPr marL="895350" defTabSz="895350">
              <a:defRPr sz="2400">
                <a:solidFill>
                  <a:schemeClr val="tx1"/>
                </a:solidFill>
                <a:latin typeface="Arial" pitchFamily="34" charset="0"/>
              </a:defRPr>
            </a:lvl3pPr>
            <a:lvl4pPr marL="1344613"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a:defRPr/>
            </a:pPr>
            <a:r>
              <a:rPr lang="ru-RU" sz="1237">
                <a:solidFill>
                  <a:srgbClr val="808080"/>
                </a:solidFill>
                <a:cs typeface="+mn-cs"/>
              </a:rPr>
              <a:t>Unit of measure</a:t>
            </a:r>
          </a:p>
        </p:txBody>
      </p:sp>
      <p:grpSp>
        <p:nvGrpSpPr>
          <p:cNvPr id="778281" name="McK Slide Elements" hidden="1"/>
          <p:cNvGrpSpPr>
            <a:grpSpLocks/>
          </p:cNvGrpSpPr>
          <p:nvPr/>
        </p:nvGrpSpPr>
        <p:grpSpPr bwMode="auto">
          <a:xfrm>
            <a:off x="142066" y="6870546"/>
            <a:ext cx="10199365" cy="524932"/>
            <a:chOff x="75" y="3848"/>
            <a:chExt cx="5385" cy="294"/>
          </a:xfrm>
        </p:grpSpPr>
        <p:sp>
          <p:nvSpPr>
            <p:cNvPr id="1151" name="McK 4. Footnote" hidden="1"/>
            <p:cNvSpPr txBox="1">
              <a:spLocks noChangeArrowheads="1"/>
            </p:cNvSpPr>
            <p:nvPr userDrawn="1"/>
          </p:nvSpPr>
          <p:spPr bwMode="auto">
            <a:xfrm>
              <a:off x="75" y="3848"/>
              <a:ext cx="5385" cy="78"/>
            </a:xfrm>
            <a:prstGeom prst="rect">
              <a:avLst/>
            </a:prstGeom>
            <a:noFill/>
            <a:ln>
              <a:noFill/>
            </a:ln>
            <a:effectLst/>
            <a:extLst/>
          </p:spPr>
          <p:txBody>
            <a:bodyPr lIns="0" tIns="0" rIns="0" bIns="0" anchor="b">
              <a:spAutoFit/>
            </a:bodyPr>
            <a:lstStyle>
              <a:lvl1pPr marL="104775" indent="-104775" defTabSz="895350">
                <a:defRPr sz="2400">
                  <a:solidFill>
                    <a:schemeClr val="tx1"/>
                  </a:solidFill>
                  <a:latin typeface="Arial" pitchFamily="34" charset="0"/>
                </a:defRPr>
              </a:lvl1pPr>
              <a:lvl2pPr marL="1031875" defTabSz="895350">
                <a:defRPr sz="2400">
                  <a:solidFill>
                    <a:schemeClr val="tx1"/>
                  </a:solidFill>
                  <a:latin typeface="Arial" pitchFamily="34" charset="0"/>
                </a:defRPr>
              </a:lvl2pPr>
              <a:lvl3pPr marL="1217613" defTabSz="895350">
                <a:defRPr sz="2400">
                  <a:solidFill>
                    <a:schemeClr val="tx1"/>
                  </a:solidFill>
                  <a:latin typeface="Arial" pitchFamily="34" charset="0"/>
                </a:defRPr>
              </a:lvl3pPr>
              <a:lvl4pPr marL="1404938"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a:defRPr/>
              </a:pPr>
              <a:r>
                <a:rPr lang="ru-RU" sz="900">
                  <a:solidFill>
                    <a:srgbClr val="000000"/>
                  </a:solidFill>
                  <a:cs typeface="+mn-cs"/>
                </a:rPr>
                <a:t>1 Сноска</a:t>
              </a:r>
            </a:p>
          </p:txBody>
        </p:sp>
        <p:sp>
          <p:nvSpPr>
            <p:cNvPr id="1154" name="McK 5. Source" hidden="1"/>
            <p:cNvSpPr>
              <a:spLocks noChangeArrowheads="1"/>
            </p:cNvSpPr>
            <p:nvPr userDrawn="1"/>
          </p:nvSpPr>
          <p:spPr bwMode="auto">
            <a:xfrm>
              <a:off x="75" y="4064"/>
              <a:ext cx="4323" cy="78"/>
            </a:xfrm>
            <a:prstGeom prst="rect">
              <a:avLst/>
            </a:prstGeom>
            <a:noFill/>
            <a:ln>
              <a:noFill/>
            </a:ln>
            <a:effectLst/>
            <a:extLst/>
          </p:spPr>
          <p:txBody>
            <a:bodyPr lIns="0" tIns="0" rIns="0" bIns="0" anchor="ctr">
              <a:spAutoFit/>
            </a:bodyPr>
            <a:lstStyle/>
            <a:p>
              <a:pPr marL="657370" indent="-657370" defTabSz="753570">
                <a:tabLst>
                  <a:tab pos="656036" algn="l"/>
                </a:tabLst>
                <a:defRPr/>
              </a:pPr>
              <a:r>
                <a:rPr lang="ru-RU" sz="900">
                  <a:solidFill>
                    <a:srgbClr val="FFFFFF"/>
                  </a:solidFill>
                  <a:latin typeface="Arial" pitchFamily="34" charset="0"/>
                  <a:cs typeface="+mn-cs"/>
                </a:rPr>
                <a:t>ИСТОЧНИК: источник</a:t>
              </a:r>
            </a:p>
          </p:txBody>
        </p:sp>
      </p:grpSp>
      <p:grpSp>
        <p:nvGrpSpPr>
          <p:cNvPr id="778282" name="ACET" hidden="1"/>
          <p:cNvGrpSpPr>
            <a:grpSpLocks/>
          </p:cNvGrpSpPr>
          <p:nvPr>
            <p:custDataLst>
              <p:tags r:id="rId24"/>
            </p:custDataLst>
          </p:nvPr>
        </p:nvGrpSpPr>
        <p:grpSpPr bwMode="auto">
          <a:xfrm>
            <a:off x="1733041" y="1892595"/>
            <a:ext cx="5087370" cy="433867"/>
            <a:chOff x="915" y="787"/>
            <a:chExt cx="2686" cy="243"/>
          </a:xfrm>
        </p:grpSpPr>
        <p:cxnSp>
          <p:nvCxnSpPr>
            <p:cNvPr id="778291" name="AutoShape 249" hidden="1"/>
            <p:cNvCxnSpPr>
              <a:cxnSpLocks noChangeShapeType="1"/>
              <a:stCxn id="1274" idx="4"/>
              <a:endCxn id="1274" idx="6"/>
            </p:cNvCxnSpPr>
            <p:nvPr/>
          </p:nvCxnSpPr>
          <p:spPr bwMode="auto">
            <a:xfrm>
              <a:off x="915" y="1030"/>
              <a:ext cx="2686" cy="0"/>
            </a:xfrm>
            <a:prstGeom prst="straightConnector1">
              <a:avLst/>
            </a:prstGeom>
            <a:noFill/>
            <a:ln w="9525">
              <a:solidFill>
                <a:schemeClr val="tx1"/>
              </a:solidFill>
              <a:round/>
              <a:headEnd/>
              <a:tailEnd/>
            </a:ln>
          </p:spPr>
        </p:cxnSp>
        <p:sp>
          <p:nvSpPr>
            <p:cNvPr id="1274" name="AutoShape 250" hidden="1"/>
            <p:cNvSpPr>
              <a:spLocks noChangeArrowheads="1"/>
            </p:cNvSpPr>
            <p:nvPr/>
          </p:nvSpPr>
          <p:spPr bwMode="auto">
            <a:xfrm>
              <a:off x="915" y="787"/>
              <a:ext cx="2686" cy="243"/>
            </a:xfrm>
            <a:prstGeom prst="leftRightArrow">
              <a:avLst>
                <a:gd name="adj1" fmla="val 100000"/>
                <a:gd name="adj2" fmla="val 0"/>
              </a:avLst>
            </a:prstGeom>
            <a:noFill/>
            <a:ln>
              <a:noFill/>
            </a:ln>
            <a:effectLst/>
            <a:extLst/>
          </p:spPr>
          <p:txBody>
            <a:bodyPr lIns="0" tIns="0" rIns="0" bIns="18288" anchor="b">
              <a:spAutoFit/>
            </a:bodyPr>
            <a:lstStyle/>
            <a:p>
              <a:pPr>
                <a:defRPr/>
              </a:pPr>
              <a:r>
                <a:rPr lang="ru-RU" sz="1350" b="1">
                  <a:solidFill>
                    <a:srgbClr val="000000"/>
                  </a:solidFill>
                  <a:latin typeface="Arial" pitchFamily="34" charset="0"/>
                  <a:cs typeface="+mn-cs"/>
                </a:rPr>
                <a:t>Название документа</a:t>
              </a:r>
            </a:p>
            <a:p>
              <a:pPr>
                <a:defRPr/>
              </a:pPr>
              <a:r>
                <a:rPr lang="ru-RU" sz="1350">
                  <a:solidFill>
                    <a:srgbClr val="808080"/>
                  </a:solidFill>
                  <a:latin typeface="Arial" pitchFamily="34" charset="0"/>
                  <a:cs typeface="+mn-cs"/>
                </a:rPr>
                <a:t>Unit of measure</a:t>
              </a:r>
            </a:p>
          </p:txBody>
        </p:sp>
      </p:grpSp>
      <p:sp>
        <p:nvSpPr>
          <p:cNvPr id="1304" name="Rectangle 280"/>
          <p:cNvSpPr>
            <a:spLocks noGrp="1" noChangeArrowheads="1"/>
          </p:cNvSpPr>
          <p:nvPr>
            <p:ph type="sldNum" sz="quarter" idx="4"/>
            <p:custDataLst>
              <p:tags r:id="rId25"/>
            </p:custDataLst>
          </p:nvPr>
        </p:nvSpPr>
        <p:spPr bwMode="auto">
          <a:xfrm>
            <a:off x="10195578" y="7238292"/>
            <a:ext cx="232965" cy="171405"/>
          </a:xfrm>
          <a:prstGeom prst="rect">
            <a:avLst/>
          </a:prstGeom>
          <a:noFill/>
          <a:ln>
            <a:noFill/>
          </a:ln>
          <a:effectLst/>
          <a:extLst/>
        </p:spPr>
        <p:txBody>
          <a:bodyPr vert="horz" wrap="none" lIns="0" tIns="0" rIns="0" bIns="0" numCol="1" anchor="t" anchorCtr="0" compatLnSpc="1">
            <a:prstTxWarp prst="textNoShape">
              <a:avLst/>
            </a:prstTxWarp>
          </a:bodyPr>
          <a:lstStyle>
            <a:lvl1pPr>
              <a:defRPr sz="900">
                <a:solidFill>
                  <a:srgbClr val="FFFFFF"/>
                </a:solidFill>
                <a:latin typeface="Arial" pitchFamily="34" charset="0"/>
                <a:cs typeface="+mn-cs"/>
              </a:defRPr>
            </a:lvl1pPr>
          </a:lstStyle>
          <a:p>
            <a:pPr>
              <a:defRPr/>
            </a:pPr>
            <a:fld id="{63FFBC8F-0DFA-43F2-9823-5AD16F40ACB4}" type="slidenum">
              <a:rPr lang="ru-RU"/>
              <a:pPr>
                <a:defRPr/>
              </a:pPr>
              <a:t>‹#›</a:t>
            </a:fld>
            <a:r>
              <a:rPr lang="ru-RU"/>
              <a:t> </a:t>
            </a:r>
          </a:p>
        </p:txBody>
      </p:sp>
      <p:sp>
        <p:nvSpPr>
          <p:cNvPr id="1308" name="Working Draft" hidden="1"/>
          <p:cNvSpPr txBox="1">
            <a:spLocks noChangeArrowheads="1"/>
          </p:cNvSpPr>
          <p:nvPr>
            <p:custDataLst>
              <p:tags r:id="rId26"/>
            </p:custDataLst>
          </p:nvPr>
        </p:nvSpPr>
        <p:spPr bwMode="auto">
          <a:xfrm rot="5400000">
            <a:off x="9828619" y="3036688"/>
            <a:ext cx="1559722" cy="86499"/>
          </a:xfrm>
          <a:prstGeom prst="rect">
            <a:avLst/>
          </a:prstGeom>
          <a:noFill/>
          <a:ln>
            <a:noFill/>
          </a:ln>
          <a:effectLst/>
          <a:extLst/>
        </p:spPr>
        <p:txBody>
          <a:bodyPr wrap="none" lIns="0" tIns="0" rIns="0" bIns="0">
            <a:spAutoFit/>
          </a:bodyPr>
          <a:lstStyle/>
          <a:p>
            <a:pPr>
              <a:defRPr/>
            </a:pPr>
            <a:r>
              <a:rPr lang="en-US" sz="562">
                <a:solidFill>
                  <a:srgbClr val="000000"/>
                </a:solidFill>
                <a:latin typeface="Arial" pitchFamily="34" charset="0"/>
                <a:cs typeface="+mn-cs"/>
              </a:rPr>
              <a:t>Working Draft - Last Modified 02.09.2011 1:37:32</a:t>
            </a:r>
            <a:endParaRPr lang="en-US" sz="1350">
              <a:solidFill>
                <a:srgbClr val="000000"/>
              </a:solidFill>
              <a:latin typeface="Arial" pitchFamily="34" charset="0"/>
              <a:cs typeface="+mn-cs"/>
            </a:endParaRPr>
          </a:p>
        </p:txBody>
      </p:sp>
      <p:sp>
        <p:nvSpPr>
          <p:cNvPr id="1309" name="Printed" hidden="1"/>
          <p:cNvSpPr txBox="1">
            <a:spLocks noChangeArrowheads="1"/>
          </p:cNvSpPr>
          <p:nvPr>
            <p:custDataLst>
              <p:tags r:id="rId27"/>
            </p:custDataLst>
          </p:nvPr>
        </p:nvSpPr>
        <p:spPr bwMode="auto">
          <a:xfrm rot="5400000">
            <a:off x="10494685" y="4340976"/>
            <a:ext cx="227626" cy="86499"/>
          </a:xfrm>
          <a:prstGeom prst="rect">
            <a:avLst/>
          </a:prstGeom>
          <a:noFill/>
          <a:ln>
            <a:noFill/>
          </a:ln>
          <a:effectLst/>
          <a:extLst/>
        </p:spPr>
        <p:txBody>
          <a:bodyPr wrap="none" lIns="0" tIns="0" rIns="0" bIns="0">
            <a:spAutoFit/>
          </a:bodyPr>
          <a:lstStyle/>
          <a:p>
            <a:pPr>
              <a:defRPr/>
            </a:pPr>
            <a:r>
              <a:rPr lang="en-US" sz="562">
                <a:solidFill>
                  <a:srgbClr val="000000"/>
                </a:solidFill>
                <a:latin typeface="Arial" pitchFamily="34" charset="0"/>
                <a:cs typeface="+mn-cs"/>
              </a:rPr>
              <a:t>Printed</a:t>
            </a:r>
            <a:endParaRPr lang="en-US" sz="1350">
              <a:solidFill>
                <a:srgbClr val="000000"/>
              </a:solidFill>
              <a:latin typeface="Arial" pitchFamily="34" charset="0"/>
              <a:cs typeface="+mn-cs"/>
            </a:endParaRPr>
          </a:p>
        </p:txBody>
      </p:sp>
      <p:sp>
        <p:nvSpPr>
          <p:cNvPr id="778286" name="Rectangle 286"/>
          <p:cNvSpPr>
            <a:spLocks noGrp="1" noChangeArrowheads="1"/>
          </p:cNvSpPr>
          <p:nvPr>
            <p:ph type="body" idx="1"/>
            <p:custDataLst>
              <p:tags r:id="rId28"/>
            </p:custDataLst>
          </p:nvPr>
        </p:nvSpPr>
        <p:spPr bwMode="auto">
          <a:xfrm>
            <a:off x="1733048" y="2381818"/>
            <a:ext cx="5132828" cy="137481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ru-RU"/>
              <a:t>Click to edit Master text styles</a:t>
            </a:r>
          </a:p>
          <a:p>
            <a:pPr lvl="1"/>
            <a:r>
              <a:rPr lang="ru-RU"/>
              <a:t>Second level</a:t>
            </a:r>
          </a:p>
          <a:p>
            <a:pPr lvl="2"/>
            <a:r>
              <a:rPr lang="ru-RU"/>
              <a:t>Third level</a:t>
            </a:r>
          </a:p>
          <a:p>
            <a:pPr lvl="3"/>
            <a:r>
              <a:rPr lang="ru-RU"/>
              <a:t>Fourth level</a:t>
            </a:r>
          </a:p>
          <a:p>
            <a:pPr lvl="4"/>
            <a:r>
              <a:rPr lang="ru-RU"/>
              <a:t>Fifth level</a:t>
            </a:r>
          </a:p>
        </p:txBody>
      </p:sp>
      <p:sp>
        <p:nvSpPr>
          <p:cNvPr id="1318" name="doc id"/>
          <p:cNvSpPr>
            <a:spLocks noChangeArrowheads="1"/>
          </p:cNvSpPr>
          <p:nvPr>
            <p:custDataLst>
              <p:tags r:id="rId29"/>
            </p:custDataLst>
          </p:nvPr>
        </p:nvSpPr>
        <p:spPr bwMode="auto">
          <a:xfrm>
            <a:off x="9642529" y="41069"/>
            <a:ext cx="784129" cy="137481"/>
          </a:xfrm>
          <a:prstGeom prst="rect">
            <a:avLst/>
          </a:prstGeom>
          <a:noFill/>
          <a:ln>
            <a:noFill/>
          </a:ln>
          <a:effectLst/>
          <a:extLst/>
        </p:spPr>
        <p:txBody>
          <a:bodyPr wrap="none" lIns="0" tIns="0" rIns="0" bIns="0"/>
          <a:lstStyle/>
          <a:p>
            <a:pPr algn="r" defTabSz="753570">
              <a:defRPr/>
            </a:pPr>
            <a:endParaRPr lang="ru-RU" sz="675">
              <a:solidFill>
                <a:srgbClr val="000000"/>
              </a:solidFill>
              <a:latin typeface="Arial" pitchFamily="34" charset="0"/>
              <a:cs typeface="+mn-cs"/>
            </a:endParaRPr>
          </a:p>
        </p:txBody>
      </p:sp>
      <p:sp>
        <p:nvSpPr>
          <p:cNvPr id="1076" name="McK 1. On-page tracker" hidden="1"/>
          <p:cNvSpPr>
            <a:spLocks noChangeArrowheads="1"/>
          </p:cNvSpPr>
          <p:nvPr>
            <p:custDataLst>
              <p:tags r:id="rId30"/>
            </p:custDataLst>
          </p:nvPr>
        </p:nvSpPr>
        <p:spPr bwMode="auto">
          <a:xfrm>
            <a:off x="187538" y="26808"/>
            <a:ext cx="617157" cy="155748"/>
          </a:xfrm>
          <a:prstGeom prst="rect">
            <a:avLst/>
          </a:prstGeom>
          <a:noFill/>
          <a:ln>
            <a:noFill/>
          </a:ln>
          <a:effectLst/>
          <a:extLst/>
        </p:spPr>
        <p:txBody>
          <a:bodyPr wrap="none" lIns="0" tIns="0" rIns="0" bIns="0">
            <a:spAutoFit/>
          </a:bodyPr>
          <a:lstStyle/>
          <a:p>
            <a:pPr>
              <a:defRPr/>
            </a:pPr>
            <a:r>
              <a:rPr lang="ru-RU" sz="1012">
                <a:solidFill>
                  <a:srgbClr val="808080"/>
                </a:solidFill>
                <a:latin typeface="Arial" pitchFamily="34" charset="0"/>
                <a:cs typeface="+mn-cs"/>
              </a:rPr>
              <a:t>TRACKER</a:t>
            </a:r>
          </a:p>
        </p:txBody>
      </p:sp>
      <p:sp>
        <p:nvSpPr>
          <p:cNvPr id="2027526" name="Line 6"/>
          <p:cNvSpPr>
            <a:spLocks noChangeShapeType="1"/>
          </p:cNvSpPr>
          <p:nvPr>
            <p:custDataLst>
              <p:tags r:id="rId31"/>
            </p:custDataLst>
          </p:nvPr>
        </p:nvSpPr>
        <p:spPr bwMode="auto">
          <a:xfrm>
            <a:off x="89100" y="803461"/>
            <a:ext cx="10502479" cy="0"/>
          </a:xfrm>
          <a:prstGeom prst="line">
            <a:avLst/>
          </a:prstGeom>
          <a:noFill/>
          <a:ln w="34925">
            <a:solidFill>
              <a:srgbClr val="A50021"/>
            </a:solidFill>
            <a:round/>
            <a:headEnd/>
            <a:tailEnd/>
          </a:ln>
          <a:extLst/>
        </p:spPr>
        <p:txBody>
          <a:bodyPr lIns="102623" tIns="51314" rIns="102623" bIns="51314"/>
          <a:lstStyle/>
          <a:p>
            <a:pPr>
              <a:defRPr/>
            </a:pPr>
            <a:endParaRPr lang="ru-RU" sz="1350">
              <a:solidFill>
                <a:srgbClr val="000000"/>
              </a:solidFill>
              <a:latin typeface="Arial" pitchFamily="34" charset="0"/>
              <a:cs typeface="+mn-cs"/>
            </a:endParaRPr>
          </a:p>
        </p:txBody>
      </p:sp>
      <p:pic>
        <p:nvPicPr>
          <p:cNvPr id="22" name="Рисунок 21"/>
          <p:cNvPicPr>
            <a:picLocks noChangeAspect="1"/>
          </p:cNvPicPr>
          <p:nvPr/>
        </p:nvPicPr>
        <p:blipFill>
          <a:blip r:embed="rId34" cstate="print">
            <a:extLst>
              <a:ext uri="{BEBA8EAE-BF5A-486C-A8C5-ECC9F3942E4B}">
                <a14:imgProps xmlns:a14="http://schemas.microsoft.com/office/drawing/2010/main">
                  <a14:imgLayer r:embed="rId35">
                    <a14:imgEffect>
                      <a14:colorTemperature colorTemp="4700"/>
                    </a14:imgEffect>
                    <a14:imgEffect>
                      <a14:saturation sat="200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0" y="7066197"/>
            <a:ext cx="10691813" cy="493478"/>
          </a:xfrm>
          <a:prstGeom prst="rect">
            <a:avLst/>
          </a:prstGeom>
        </p:spPr>
      </p:pic>
      <p:pic>
        <p:nvPicPr>
          <p:cNvPr id="3" name="Рисунок 2"/>
          <p:cNvPicPr>
            <a:picLocks noChangeAspect="1"/>
          </p:cNvPicPr>
          <p:nvPr/>
        </p:nvPicPr>
        <p:blipFill>
          <a:blip r:embed="rId36" cstate="print">
            <a:biLevel thresh="25000"/>
            <a:extLst>
              <a:ext uri="{BEBA8EAE-BF5A-486C-A8C5-ECC9F3942E4B}">
                <a14:imgProps xmlns:a14="http://schemas.microsoft.com/office/drawing/2010/main">
                  <a14:imgLayer r:embed="rId37">
                    <a14:imgEffect>
                      <a14:colorTemperature colorTemp="112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89430" y="7118217"/>
            <a:ext cx="445423" cy="389438"/>
          </a:xfrm>
          <a:prstGeom prst="rect">
            <a:avLst/>
          </a:prstGeom>
        </p:spPr>
      </p:pic>
    </p:spTree>
    <p:extLst>
      <p:ext uri="{BB962C8B-B14F-4D97-AF65-F5344CB8AC3E}">
        <p14:creationId xmlns:p14="http://schemas.microsoft.com/office/powerpoint/2010/main" val="978096265"/>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87" r:id="rId12"/>
    <p:sldLayoutId id="2147483788" r:id="rId13"/>
    <p:sldLayoutId id="2147483789" r:id="rId14"/>
    <p:sldLayoutId id="2147483790" r:id="rId15"/>
    <p:sldLayoutId id="2147483791" r:id="rId16"/>
    <p:sldLayoutId id="2147483792" r:id="rId17"/>
    <p:sldLayoutId id="2147483793" r:id="rId18"/>
  </p:sldLayoutIdLst>
  <p:hf hdr="0" ftr="0" dt="0"/>
  <p:txStyles>
    <p:titleStyle>
      <a:lvl1pPr algn="l" defTabSz="753570" rtl="0" eaLnBrk="0" fontAlgn="base" hangingPunct="0">
        <a:spcBef>
          <a:spcPct val="0"/>
        </a:spcBef>
        <a:spcAft>
          <a:spcPct val="0"/>
        </a:spcAft>
        <a:defRPr sz="1462" b="1">
          <a:solidFill>
            <a:schemeClr val="tx2"/>
          </a:solidFill>
          <a:latin typeface="+mj-lt"/>
          <a:ea typeface="+mj-ea"/>
          <a:cs typeface="+mj-cs"/>
        </a:defRPr>
      </a:lvl1pPr>
      <a:lvl2pPr algn="l" defTabSz="753570" rtl="0" eaLnBrk="0" fontAlgn="base" hangingPunct="0">
        <a:spcBef>
          <a:spcPct val="0"/>
        </a:spcBef>
        <a:spcAft>
          <a:spcPct val="0"/>
        </a:spcAft>
        <a:defRPr sz="1462" b="1">
          <a:solidFill>
            <a:schemeClr val="tx2"/>
          </a:solidFill>
          <a:latin typeface="Arial" pitchFamily="34" charset="0"/>
        </a:defRPr>
      </a:lvl2pPr>
      <a:lvl3pPr algn="l" defTabSz="753570" rtl="0" eaLnBrk="0" fontAlgn="base" hangingPunct="0">
        <a:spcBef>
          <a:spcPct val="0"/>
        </a:spcBef>
        <a:spcAft>
          <a:spcPct val="0"/>
        </a:spcAft>
        <a:defRPr sz="1462" b="1">
          <a:solidFill>
            <a:schemeClr val="tx2"/>
          </a:solidFill>
          <a:latin typeface="Arial" pitchFamily="34" charset="0"/>
        </a:defRPr>
      </a:lvl3pPr>
      <a:lvl4pPr algn="l" defTabSz="753570" rtl="0" eaLnBrk="0" fontAlgn="base" hangingPunct="0">
        <a:spcBef>
          <a:spcPct val="0"/>
        </a:spcBef>
        <a:spcAft>
          <a:spcPct val="0"/>
        </a:spcAft>
        <a:defRPr sz="1462" b="1">
          <a:solidFill>
            <a:schemeClr val="tx2"/>
          </a:solidFill>
          <a:latin typeface="Arial" pitchFamily="34" charset="0"/>
        </a:defRPr>
      </a:lvl4pPr>
      <a:lvl5pPr algn="l" defTabSz="753570" rtl="0" eaLnBrk="0" fontAlgn="base" hangingPunct="0">
        <a:spcBef>
          <a:spcPct val="0"/>
        </a:spcBef>
        <a:spcAft>
          <a:spcPct val="0"/>
        </a:spcAft>
        <a:defRPr sz="1462" b="1">
          <a:solidFill>
            <a:schemeClr val="tx2"/>
          </a:solidFill>
          <a:latin typeface="Arial" pitchFamily="34" charset="0"/>
        </a:defRPr>
      </a:lvl5pPr>
      <a:lvl6pPr marL="384801" algn="l" defTabSz="753570" rtl="0" fontAlgn="base">
        <a:spcBef>
          <a:spcPct val="0"/>
        </a:spcBef>
        <a:spcAft>
          <a:spcPct val="0"/>
        </a:spcAft>
        <a:defRPr sz="1462" b="1">
          <a:solidFill>
            <a:schemeClr val="tx2"/>
          </a:solidFill>
          <a:latin typeface="Arial" pitchFamily="34" charset="0"/>
        </a:defRPr>
      </a:lvl6pPr>
      <a:lvl7pPr marL="769602" algn="l" defTabSz="753570" rtl="0" fontAlgn="base">
        <a:spcBef>
          <a:spcPct val="0"/>
        </a:spcBef>
        <a:spcAft>
          <a:spcPct val="0"/>
        </a:spcAft>
        <a:defRPr sz="1462" b="1">
          <a:solidFill>
            <a:schemeClr val="tx2"/>
          </a:solidFill>
          <a:latin typeface="Arial" pitchFamily="34" charset="0"/>
        </a:defRPr>
      </a:lvl7pPr>
      <a:lvl8pPr marL="1154406" algn="l" defTabSz="753570" rtl="0" fontAlgn="base">
        <a:spcBef>
          <a:spcPct val="0"/>
        </a:spcBef>
        <a:spcAft>
          <a:spcPct val="0"/>
        </a:spcAft>
        <a:defRPr sz="1462" b="1">
          <a:solidFill>
            <a:schemeClr val="tx2"/>
          </a:solidFill>
          <a:latin typeface="Arial" pitchFamily="34" charset="0"/>
        </a:defRPr>
      </a:lvl8pPr>
      <a:lvl9pPr marL="1539209" algn="l" defTabSz="753570" rtl="0" fontAlgn="base">
        <a:spcBef>
          <a:spcPct val="0"/>
        </a:spcBef>
        <a:spcAft>
          <a:spcPct val="0"/>
        </a:spcAft>
        <a:defRPr sz="1462" b="1">
          <a:solidFill>
            <a:schemeClr val="tx2"/>
          </a:solidFill>
          <a:latin typeface="Arial" pitchFamily="34" charset="0"/>
        </a:defRPr>
      </a:lvl9pPr>
    </p:titleStyle>
    <p:bodyStyle>
      <a:lvl1pPr marL="288603" indent="-288603" algn="l" defTabSz="753570" rtl="0" eaLnBrk="0" fontAlgn="base" hangingPunct="0">
        <a:spcBef>
          <a:spcPct val="0"/>
        </a:spcBef>
        <a:spcAft>
          <a:spcPct val="0"/>
        </a:spcAft>
        <a:buClr>
          <a:schemeClr val="tx2"/>
        </a:buClr>
        <a:defRPr sz="1350">
          <a:solidFill>
            <a:schemeClr val="tx1"/>
          </a:solidFill>
          <a:latin typeface="+mn-lt"/>
          <a:ea typeface="+mn-ea"/>
          <a:cs typeface="+mn-cs"/>
        </a:defRPr>
      </a:lvl1pPr>
      <a:lvl2pPr marL="163006" indent="-161670" algn="l" defTabSz="753570" rtl="0" eaLnBrk="0" fontAlgn="base" hangingPunct="0">
        <a:spcBef>
          <a:spcPct val="0"/>
        </a:spcBef>
        <a:spcAft>
          <a:spcPct val="0"/>
        </a:spcAft>
        <a:buClr>
          <a:schemeClr val="tx2"/>
        </a:buClr>
        <a:buSzPct val="125000"/>
        <a:buFont typeface="Arial" charset="0"/>
        <a:buChar char="▪"/>
        <a:defRPr sz="1350">
          <a:solidFill>
            <a:schemeClr val="tx1"/>
          </a:solidFill>
          <a:latin typeface="+mn-lt"/>
        </a:defRPr>
      </a:lvl2pPr>
      <a:lvl3pPr marL="384801" indent="-220459" algn="l" defTabSz="753570" rtl="0" eaLnBrk="0" fontAlgn="base" hangingPunct="0">
        <a:spcBef>
          <a:spcPct val="0"/>
        </a:spcBef>
        <a:spcAft>
          <a:spcPct val="0"/>
        </a:spcAft>
        <a:buClr>
          <a:schemeClr val="tx2"/>
        </a:buClr>
        <a:buSzPct val="120000"/>
        <a:buFont typeface="Arial" charset="0"/>
        <a:buChar char="–"/>
        <a:defRPr sz="1350">
          <a:solidFill>
            <a:schemeClr val="tx1"/>
          </a:solidFill>
          <a:latin typeface="+mn-lt"/>
        </a:defRPr>
      </a:lvl3pPr>
      <a:lvl4pPr marL="517073" indent="-130942" algn="l" defTabSz="753570" rtl="0" eaLnBrk="0" fontAlgn="base" hangingPunct="0">
        <a:spcBef>
          <a:spcPct val="0"/>
        </a:spcBef>
        <a:spcAft>
          <a:spcPct val="0"/>
        </a:spcAft>
        <a:buClr>
          <a:schemeClr val="tx2"/>
        </a:buClr>
        <a:buSzPct val="120000"/>
        <a:buFont typeface="Arial" charset="0"/>
        <a:buChar char="▫"/>
        <a:defRPr sz="1350">
          <a:solidFill>
            <a:schemeClr val="tx1"/>
          </a:solidFill>
          <a:latin typeface="+mn-lt"/>
        </a:defRPr>
      </a:lvl4pPr>
      <a:lvl5pPr marL="627976" indent="-109564" algn="l" defTabSz="753570" rtl="0" eaLnBrk="0" fontAlgn="base" hangingPunct="0">
        <a:spcBef>
          <a:spcPct val="0"/>
        </a:spcBef>
        <a:spcAft>
          <a:spcPct val="0"/>
        </a:spcAft>
        <a:buClr>
          <a:schemeClr val="tx2"/>
        </a:buClr>
        <a:buSzPct val="89000"/>
        <a:buFont typeface="Arial" charset="0"/>
        <a:buChar char="-"/>
        <a:defRPr sz="1350">
          <a:solidFill>
            <a:schemeClr val="tx1"/>
          </a:solidFill>
          <a:latin typeface="+mn-lt"/>
        </a:defRPr>
      </a:lvl5pPr>
      <a:lvl6pPr marL="1012777" indent="-109564" algn="l" defTabSz="753570" rtl="0" fontAlgn="base">
        <a:spcBef>
          <a:spcPct val="0"/>
        </a:spcBef>
        <a:spcAft>
          <a:spcPct val="0"/>
        </a:spcAft>
        <a:buClr>
          <a:schemeClr val="tx2"/>
        </a:buClr>
        <a:buSzPct val="89000"/>
        <a:buFont typeface="Arial" pitchFamily="34" charset="0"/>
        <a:buChar char="-"/>
        <a:defRPr sz="1350">
          <a:solidFill>
            <a:schemeClr val="tx1"/>
          </a:solidFill>
          <a:latin typeface="+mn-lt"/>
        </a:defRPr>
      </a:lvl6pPr>
      <a:lvl7pPr marL="1397580" indent="-109564" algn="l" defTabSz="753570" rtl="0" fontAlgn="base">
        <a:spcBef>
          <a:spcPct val="0"/>
        </a:spcBef>
        <a:spcAft>
          <a:spcPct val="0"/>
        </a:spcAft>
        <a:buClr>
          <a:schemeClr val="tx2"/>
        </a:buClr>
        <a:buSzPct val="89000"/>
        <a:buFont typeface="Arial" pitchFamily="34" charset="0"/>
        <a:buChar char="-"/>
        <a:defRPr sz="1350">
          <a:solidFill>
            <a:schemeClr val="tx1"/>
          </a:solidFill>
          <a:latin typeface="+mn-lt"/>
        </a:defRPr>
      </a:lvl7pPr>
      <a:lvl8pPr marL="1782382" indent="-109564" algn="l" defTabSz="753570" rtl="0" fontAlgn="base">
        <a:spcBef>
          <a:spcPct val="0"/>
        </a:spcBef>
        <a:spcAft>
          <a:spcPct val="0"/>
        </a:spcAft>
        <a:buClr>
          <a:schemeClr val="tx2"/>
        </a:buClr>
        <a:buSzPct val="89000"/>
        <a:buFont typeface="Arial" pitchFamily="34" charset="0"/>
        <a:buChar char="-"/>
        <a:defRPr sz="1350">
          <a:solidFill>
            <a:schemeClr val="tx1"/>
          </a:solidFill>
          <a:latin typeface="+mn-lt"/>
        </a:defRPr>
      </a:lvl8pPr>
      <a:lvl9pPr marL="2167184" indent="-109564" algn="l" defTabSz="753570" rtl="0" fontAlgn="base">
        <a:spcBef>
          <a:spcPct val="0"/>
        </a:spcBef>
        <a:spcAft>
          <a:spcPct val="0"/>
        </a:spcAft>
        <a:buClr>
          <a:schemeClr val="tx2"/>
        </a:buClr>
        <a:buSzPct val="89000"/>
        <a:buFont typeface="Arial" pitchFamily="34" charset="0"/>
        <a:buChar char="-"/>
        <a:defRPr sz="1350">
          <a:solidFill>
            <a:schemeClr val="tx1"/>
          </a:solidFill>
          <a:latin typeface="+mn-lt"/>
        </a:defRPr>
      </a:lvl9pPr>
    </p:bodyStyle>
    <p:otherStyle>
      <a:defPPr>
        <a:defRPr lang="ru-RU"/>
      </a:defPPr>
      <a:lvl1pPr marL="0" algn="l" defTabSz="769602" rtl="0" eaLnBrk="1" latinLnBrk="0" hangingPunct="1">
        <a:defRPr sz="1575" kern="1200">
          <a:solidFill>
            <a:schemeClr val="tx1"/>
          </a:solidFill>
          <a:latin typeface="+mn-lt"/>
          <a:ea typeface="+mn-ea"/>
          <a:cs typeface="+mn-cs"/>
        </a:defRPr>
      </a:lvl1pPr>
      <a:lvl2pPr marL="384801" algn="l" defTabSz="769602" rtl="0" eaLnBrk="1" latinLnBrk="0" hangingPunct="1">
        <a:defRPr sz="1575" kern="1200">
          <a:solidFill>
            <a:schemeClr val="tx1"/>
          </a:solidFill>
          <a:latin typeface="+mn-lt"/>
          <a:ea typeface="+mn-ea"/>
          <a:cs typeface="+mn-cs"/>
        </a:defRPr>
      </a:lvl2pPr>
      <a:lvl3pPr marL="769602" algn="l" defTabSz="769602" rtl="0" eaLnBrk="1" latinLnBrk="0" hangingPunct="1">
        <a:defRPr sz="1575" kern="1200">
          <a:solidFill>
            <a:schemeClr val="tx1"/>
          </a:solidFill>
          <a:latin typeface="+mn-lt"/>
          <a:ea typeface="+mn-ea"/>
          <a:cs typeface="+mn-cs"/>
        </a:defRPr>
      </a:lvl3pPr>
      <a:lvl4pPr marL="1154406" algn="l" defTabSz="769602" rtl="0" eaLnBrk="1" latinLnBrk="0" hangingPunct="1">
        <a:defRPr sz="1575" kern="1200">
          <a:solidFill>
            <a:schemeClr val="tx1"/>
          </a:solidFill>
          <a:latin typeface="+mn-lt"/>
          <a:ea typeface="+mn-ea"/>
          <a:cs typeface="+mn-cs"/>
        </a:defRPr>
      </a:lvl4pPr>
      <a:lvl5pPr marL="1539209" algn="l" defTabSz="769602" rtl="0" eaLnBrk="1" latinLnBrk="0" hangingPunct="1">
        <a:defRPr sz="1575" kern="1200">
          <a:solidFill>
            <a:schemeClr val="tx1"/>
          </a:solidFill>
          <a:latin typeface="+mn-lt"/>
          <a:ea typeface="+mn-ea"/>
          <a:cs typeface="+mn-cs"/>
        </a:defRPr>
      </a:lvl5pPr>
      <a:lvl6pPr marL="1924012" algn="l" defTabSz="769602" rtl="0" eaLnBrk="1" latinLnBrk="0" hangingPunct="1">
        <a:defRPr sz="1575" kern="1200">
          <a:solidFill>
            <a:schemeClr val="tx1"/>
          </a:solidFill>
          <a:latin typeface="+mn-lt"/>
          <a:ea typeface="+mn-ea"/>
          <a:cs typeface="+mn-cs"/>
        </a:defRPr>
      </a:lvl6pPr>
      <a:lvl7pPr marL="2308813" algn="l" defTabSz="769602" rtl="0" eaLnBrk="1" latinLnBrk="0" hangingPunct="1">
        <a:defRPr sz="1575" kern="1200">
          <a:solidFill>
            <a:schemeClr val="tx1"/>
          </a:solidFill>
          <a:latin typeface="+mn-lt"/>
          <a:ea typeface="+mn-ea"/>
          <a:cs typeface="+mn-cs"/>
        </a:defRPr>
      </a:lvl7pPr>
      <a:lvl8pPr marL="2693614" algn="l" defTabSz="769602" rtl="0" eaLnBrk="1" latinLnBrk="0" hangingPunct="1">
        <a:defRPr sz="1575" kern="1200">
          <a:solidFill>
            <a:schemeClr val="tx1"/>
          </a:solidFill>
          <a:latin typeface="+mn-lt"/>
          <a:ea typeface="+mn-ea"/>
          <a:cs typeface="+mn-cs"/>
        </a:defRPr>
      </a:lvl8pPr>
      <a:lvl9pPr marL="3078415" algn="l" defTabSz="769602" rtl="0" eaLnBrk="1" latinLnBrk="0" hangingPunct="1">
        <a:defRPr sz="1575"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778276" name="Object 36"/>
          <p:cNvGraphicFramePr>
            <a:graphicFrameLocks noChangeAspect="1"/>
          </p:cNvGraphicFramePr>
          <p:nvPr>
            <p:custDataLst>
              <p:tags r:id="rId14"/>
            </p:custDataLst>
          </p:nvPr>
        </p:nvGraphicFramePr>
        <p:xfrm>
          <a:off x="0" y="0"/>
          <a:ext cx="189403" cy="178547"/>
        </p:xfrm>
        <a:graphic>
          <a:graphicData uri="http://schemas.openxmlformats.org/presentationml/2006/ole">
            <mc:AlternateContent xmlns:mc="http://schemas.openxmlformats.org/markup-compatibility/2006">
              <mc:Choice xmlns:v="urn:schemas-microsoft-com:vml" Requires="v">
                <p:oleObj spid="_x0000_s2756259" name="think-cell Slide" r:id="rId27" imgW="360" imgH="360" progId="TCLayout.ActiveDocument.1">
                  <p:embed/>
                </p:oleObj>
              </mc:Choice>
              <mc:Fallback>
                <p:oleObj name="think-cell Slide" r:id="rId27" imgW="360" imgH="360" progId="TCLayout.ActiveDocument.1">
                  <p:embed/>
                  <p:pic>
                    <p:nvPicPr>
                      <p:cNvPr id="778276" name="Object 36"/>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0" y="0"/>
                        <a:ext cx="189403" cy="1785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56" name="SlideBottomBar"/>
          <p:cNvSpPr>
            <a:spLocks noChangeArrowheads="1"/>
          </p:cNvSpPr>
          <p:nvPr>
            <p:custDataLst>
              <p:tags r:id="rId15"/>
            </p:custDataLst>
          </p:nvPr>
        </p:nvSpPr>
        <p:spPr bwMode="auto">
          <a:xfrm>
            <a:off x="1" y="7084743"/>
            <a:ext cx="10691813" cy="474935"/>
          </a:xfrm>
          <a:prstGeom prst="rect">
            <a:avLst/>
          </a:prstGeom>
          <a:solidFill>
            <a:schemeClr val="accent1">
              <a:lumMod val="25000"/>
            </a:schemeClr>
          </a:solidFill>
          <a:ln>
            <a:noFill/>
          </a:ln>
          <a:effectLst/>
          <a:extLst/>
        </p:spPr>
        <p:txBody>
          <a:bodyPr wrap="none" lIns="102623" tIns="51314" rIns="102623" bIns="51314" anchor="ctr"/>
          <a:lstStyle/>
          <a:p>
            <a:pPr algn="ctr">
              <a:defRPr/>
            </a:pPr>
            <a:endParaRPr lang="ru-RU" sz="1350">
              <a:solidFill>
                <a:srgbClr val="000000"/>
              </a:solidFill>
              <a:latin typeface="Arial" pitchFamily="34" charset="0"/>
              <a:cs typeface="+mn-cs"/>
            </a:endParaRPr>
          </a:p>
        </p:txBody>
      </p:sp>
      <p:sp>
        <p:nvSpPr>
          <p:cNvPr id="778279" name="McK 2. Slide Title"/>
          <p:cNvSpPr>
            <a:spLocks noGrp="1" noChangeArrowheads="1"/>
          </p:cNvSpPr>
          <p:nvPr>
            <p:ph type="title"/>
            <p:custDataLst>
              <p:tags r:id="rId16"/>
            </p:custDataLst>
          </p:nvPr>
        </p:nvSpPr>
        <p:spPr bwMode="auto">
          <a:xfrm>
            <a:off x="187510" y="540968"/>
            <a:ext cx="9256135" cy="225003"/>
          </a:xfrm>
          <a:prstGeom prst="rect">
            <a:avLst/>
          </a:prstGeom>
          <a:noFill/>
          <a:ln w="9525">
            <a:noFill/>
            <a:miter lim="800000"/>
            <a:headEnd/>
            <a:tailEnd/>
          </a:ln>
        </p:spPr>
        <p:txBody>
          <a:bodyPr vert="horz" wrap="square" lIns="0" tIns="0" rIns="0" bIns="0" numCol="1" anchor="b" anchorCtr="0" compatLnSpc="1">
            <a:prstTxWarp prst="textNoShape">
              <a:avLst/>
            </a:prstTxWarp>
            <a:spAutoFit/>
          </a:bodyPr>
          <a:lstStyle/>
          <a:p>
            <a:pPr lvl="0"/>
            <a:r>
              <a:rPr lang="ru-RU" altLang="zh-CN"/>
              <a:t>Click to edit Master title style</a:t>
            </a:r>
          </a:p>
        </p:txBody>
      </p:sp>
      <p:sp>
        <p:nvSpPr>
          <p:cNvPr id="1032" name="McK 3. Unit of measure" hidden="1"/>
          <p:cNvSpPr txBox="1">
            <a:spLocks noChangeArrowheads="1"/>
          </p:cNvSpPr>
          <p:nvPr>
            <p:custDataLst>
              <p:tags r:id="rId17"/>
            </p:custDataLst>
          </p:nvPr>
        </p:nvSpPr>
        <p:spPr bwMode="auto">
          <a:xfrm>
            <a:off x="187510" y="912400"/>
            <a:ext cx="4361956" cy="190373"/>
          </a:xfrm>
          <a:prstGeom prst="rect">
            <a:avLst/>
          </a:prstGeom>
          <a:noFill/>
          <a:ln>
            <a:noFill/>
          </a:ln>
          <a:effectLst/>
          <a:extLst/>
        </p:spPr>
        <p:txBody>
          <a:bodyPr lIns="0" tIns="0" rIns="0" bIns="0">
            <a:spAutoFit/>
          </a:bodyPr>
          <a:lstStyle>
            <a:lvl1pPr defTabSz="895350">
              <a:defRPr sz="2400">
                <a:solidFill>
                  <a:schemeClr val="tx1"/>
                </a:solidFill>
                <a:latin typeface="Arial" pitchFamily="34" charset="0"/>
              </a:defRPr>
            </a:lvl1pPr>
            <a:lvl2pPr marL="447675" defTabSz="895350">
              <a:defRPr sz="2400">
                <a:solidFill>
                  <a:schemeClr val="tx1"/>
                </a:solidFill>
                <a:latin typeface="Arial" pitchFamily="34" charset="0"/>
              </a:defRPr>
            </a:lvl2pPr>
            <a:lvl3pPr marL="895350" defTabSz="895350">
              <a:defRPr sz="2400">
                <a:solidFill>
                  <a:schemeClr val="tx1"/>
                </a:solidFill>
                <a:latin typeface="Arial" pitchFamily="34" charset="0"/>
              </a:defRPr>
            </a:lvl3pPr>
            <a:lvl4pPr marL="1344613"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a:defRPr/>
            </a:pPr>
            <a:r>
              <a:rPr lang="ru-RU" sz="1237">
                <a:solidFill>
                  <a:srgbClr val="808080"/>
                </a:solidFill>
                <a:cs typeface="+mn-cs"/>
              </a:rPr>
              <a:t>Unit of measure</a:t>
            </a:r>
          </a:p>
        </p:txBody>
      </p:sp>
      <p:grpSp>
        <p:nvGrpSpPr>
          <p:cNvPr id="778281" name="McK Slide Elements" hidden="1"/>
          <p:cNvGrpSpPr>
            <a:grpSpLocks/>
          </p:cNvGrpSpPr>
          <p:nvPr userDrawn="1"/>
        </p:nvGrpSpPr>
        <p:grpSpPr bwMode="auto">
          <a:xfrm>
            <a:off x="142055" y="6870536"/>
            <a:ext cx="10199363" cy="524932"/>
            <a:chOff x="75" y="3848"/>
            <a:chExt cx="5385" cy="294"/>
          </a:xfrm>
        </p:grpSpPr>
        <p:sp>
          <p:nvSpPr>
            <p:cNvPr id="1151" name="McK 4. Footnote" hidden="1"/>
            <p:cNvSpPr txBox="1">
              <a:spLocks noChangeArrowheads="1"/>
            </p:cNvSpPr>
            <p:nvPr userDrawn="1"/>
          </p:nvSpPr>
          <p:spPr bwMode="auto">
            <a:xfrm>
              <a:off x="75" y="3848"/>
              <a:ext cx="5385" cy="78"/>
            </a:xfrm>
            <a:prstGeom prst="rect">
              <a:avLst/>
            </a:prstGeom>
            <a:noFill/>
            <a:ln>
              <a:noFill/>
            </a:ln>
            <a:effectLst/>
            <a:extLst/>
          </p:spPr>
          <p:txBody>
            <a:bodyPr lIns="0" tIns="0" rIns="0" bIns="0" anchor="b">
              <a:spAutoFit/>
            </a:bodyPr>
            <a:lstStyle>
              <a:lvl1pPr marL="104775" indent="-104775" defTabSz="895350">
                <a:defRPr sz="2400">
                  <a:solidFill>
                    <a:schemeClr val="tx1"/>
                  </a:solidFill>
                  <a:latin typeface="Arial" pitchFamily="34" charset="0"/>
                </a:defRPr>
              </a:lvl1pPr>
              <a:lvl2pPr marL="1031875" defTabSz="895350">
                <a:defRPr sz="2400">
                  <a:solidFill>
                    <a:schemeClr val="tx1"/>
                  </a:solidFill>
                  <a:latin typeface="Arial" pitchFamily="34" charset="0"/>
                </a:defRPr>
              </a:lvl2pPr>
              <a:lvl3pPr marL="1217613" defTabSz="895350">
                <a:defRPr sz="2400">
                  <a:solidFill>
                    <a:schemeClr val="tx1"/>
                  </a:solidFill>
                  <a:latin typeface="Arial" pitchFamily="34" charset="0"/>
                </a:defRPr>
              </a:lvl3pPr>
              <a:lvl4pPr marL="1404938" defTabSz="895350">
                <a:defRPr sz="2400">
                  <a:solidFill>
                    <a:schemeClr val="tx1"/>
                  </a:solidFill>
                  <a:latin typeface="Arial" pitchFamily="34" charset="0"/>
                </a:defRPr>
              </a:lvl4pPr>
              <a:lvl5pPr marL="1792288" defTabSz="895350">
                <a:defRPr sz="2400">
                  <a:solidFill>
                    <a:schemeClr val="tx1"/>
                  </a:solidFill>
                  <a:latin typeface="Arial" pitchFamily="34" charset="0"/>
                </a:defRPr>
              </a:lvl5pPr>
              <a:lvl6pPr marL="2249488" defTabSz="895350" fontAlgn="base">
                <a:spcBef>
                  <a:spcPct val="0"/>
                </a:spcBef>
                <a:spcAft>
                  <a:spcPct val="0"/>
                </a:spcAft>
                <a:defRPr sz="2400">
                  <a:solidFill>
                    <a:schemeClr val="tx1"/>
                  </a:solidFill>
                  <a:latin typeface="Arial" pitchFamily="34" charset="0"/>
                </a:defRPr>
              </a:lvl6pPr>
              <a:lvl7pPr marL="2706688" defTabSz="895350" fontAlgn="base">
                <a:spcBef>
                  <a:spcPct val="0"/>
                </a:spcBef>
                <a:spcAft>
                  <a:spcPct val="0"/>
                </a:spcAft>
                <a:defRPr sz="2400">
                  <a:solidFill>
                    <a:schemeClr val="tx1"/>
                  </a:solidFill>
                  <a:latin typeface="Arial" pitchFamily="34" charset="0"/>
                </a:defRPr>
              </a:lvl7pPr>
              <a:lvl8pPr marL="3163888" defTabSz="895350" fontAlgn="base">
                <a:spcBef>
                  <a:spcPct val="0"/>
                </a:spcBef>
                <a:spcAft>
                  <a:spcPct val="0"/>
                </a:spcAft>
                <a:defRPr sz="2400">
                  <a:solidFill>
                    <a:schemeClr val="tx1"/>
                  </a:solidFill>
                  <a:latin typeface="Arial" pitchFamily="34" charset="0"/>
                </a:defRPr>
              </a:lvl8pPr>
              <a:lvl9pPr marL="3621088" defTabSz="895350" fontAlgn="base">
                <a:spcBef>
                  <a:spcPct val="0"/>
                </a:spcBef>
                <a:spcAft>
                  <a:spcPct val="0"/>
                </a:spcAft>
                <a:defRPr sz="2400">
                  <a:solidFill>
                    <a:schemeClr val="tx1"/>
                  </a:solidFill>
                  <a:latin typeface="Arial" pitchFamily="34" charset="0"/>
                </a:defRPr>
              </a:lvl9pPr>
            </a:lstStyle>
            <a:p>
              <a:pPr>
                <a:defRPr/>
              </a:pPr>
              <a:r>
                <a:rPr lang="ru-RU" sz="900">
                  <a:solidFill>
                    <a:srgbClr val="000000"/>
                  </a:solidFill>
                  <a:cs typeface="+mn-cs"/>
                </a:rPr>
                <a:t>1 Сноска</a:t>
              </a:r>
            </a:p>
          </p:txBody>
        </p:sp>
        <p:sp>
          <p:nvSpPr>
            <p:cNvPr id="1154" name="McK 5. Source" hidden="1"/>
            <p:cNvSpPr>
              <a:spLocks noChangeArrowheads="1"/>
            </p:cNvSpPr>
            <p:nvPr userDrawn="1"/>
          </p:nvSpPr>
          <p:spPr bwMode="auto">
            <a:xfrm>
              <a:off x="75" y="4064"/>
              <a:ext cx="4323" cy="78"/>
            </a:xfrm>
            <a:prstGeom prst="rect">
              <a:avLst/>
            </a:prstGeom>
            <a:noFill/>
            <a:ln>
              <a:noFill/>
            </a:ln>
            <a:effectLst/>
            <a:extLst/>
          </p:spPr>
          <p:txBody>
            <a:bodyPr lIns="0" tIns="0" rIns="0" bIns="0" anchor="ctr">
              <a:spAutoFit/>
            </a:bodyPr>
            <a:lstStyle/>
            <a:p>
              <a:pPr marL="657370" indent="-657370" defTabSz="753570">
                <a:tabLst>
                  <a:tab pos="656036" algn="l"/>
                </a:tabLst>
                <a:defRPr/>
              </a:pPr>
              <a:r>
                <a:rPr lang="ru-RU" sz="900">
                  <a:solidFill>
                    <a:srgbClr val="FFFFFF"/>
                  </a:solidFill>
                  <a:latin typeface="Arial" pitchFamily="34" charset="0"/>
                  <a:cs typeface="+mn-cs"/>
                </a:rPr>
                <a:t>ИСТОЧНИК: источник</a:t>
              </a:r>
            </a:p>
          </p:txBody>
        </p:sp>
      </p:grpSp>
      <p:grpSp>
        <p:nvGrpSpPr>
          <p:cNvPr id="778282" name="ACET" hidden="1"/>
          <p:cNvGrpSpPr>
            <a:grpSpLocks/>
          </p:cNvGrpSpPr>
          <p:nvPr>
            <p:custDataLst>
              <p:tags r:id="rId18"/>
            </p:custDataLst>
          </p:nvPr>
        </p:nvGrpSpPr>
        <p:grpSpPr bwMode="auto">
          <a:xfrm>
            <a:off x="1733041" y="1892618"/>
            <a:ext cx="5087370" cy="433866"/>
            <a:chOff x="915" y="787"/>
            <a:chExt cx="2686" cy="243"/>
          </a:xfrm>
        </p:grpSpPr>
        <p:cxnSp>
          <p:nvCxnSpPr>
            <p:cNvPr id="778291" name="AutoShape 249" hidden="1"/>
            <p:cNvCxnSpPr>
              <a:cxnSpLocks noChangeShapeType="1"/>
              <a:stCxn id="1274" idx="4"/>
              <a:endCxn id="1274" idx="6"/>
            </p:cNvCxnSpPr>
            <p:nvPr/>
          </p:nvCxnSpPr>
          <p:spPr bwMode="auto">
            <a:xfrm>
              <a:off x="915" y="1030"/>
              <a:ext cx="2686" cy="0"/>
            </a:xfrm>
            <a:prstGeom prst="straightConnector1">
              <a:avLst/>
            </a:prstGeom>
            <a:noFill/>
            <a:ln w="9525">
              <a:solidFill>
                <a:schemeClr val="tx1"/>
              </a:solidFill>
              <a:round/>
              <a:headEnd/>
              <a:tailEnd/>
            </a:ln>
          </p:spPr>
        </p:cxnSp>
        <p:sp>
          <p:nvSpPr>
            <p:cNvPr id="1274" name="AutoShape 250" hidden="1"/>
            <p:cNvSpPr>
              <a:spLocks noChangeArrowheads="1"/>
            </p:cNvSpPr>
            <p:nvPr/>
          </p:nvSpPr>
          <p:spPr bwMode="auto">
            <a:xfrm>
              <a:off x="915" y="787"/>
              <a:ext cx="2686" cy="243"/>
            </a:xfrm>
            <a:prstGeom prst="leftRightArrow">
              <a:avLst>
                <a:gd name="adj1" fmla="val 100000"/>
                <a:gd name="adj2" fmla="val 0"/>
              </a:avLst>
            </a:prstGeom>
            <a:noFill/>
            <a:ln>
              <a:noFill/>
            </a:ln>
            <a:effectLst/>
            <a:extLst/>
          </p:spPr>
          <p:txBody>
            <a:bodyPr lIns="0" tIns="0" rIns="0" bIns="18288" anchor="b">
              <a:spAutoFit/>
            </a:bodyPr>
            <a:lstStyle/>
            <a:p>
              <a:pPr>
                <a:defRPr/>
              </a:pPr>
              <a:r>
                <a:rPr lang="ru-RU" sz="1350" b="1">
                  <a:solidFill>
                    <a:srgbClr val="000000"/>
                  </a:solidFill>
                  <a:latin typeface="Arial" pitchFamily="34" charset="0"/>
                  <a:cs typeface="+mn-cs"/>
                </a:rPr>
                <a:t>Название документа</a:t>
              </a:r>
            </a:p>
            <a:p>
              <a:pPr>
                <a:defRPr/>
              </a:pPr>
              <a:r>
                <a:rPr lang="ru-RU" sz="1350">
                  <a:solidFill>
                    <a:srgbClr val="808080"/>
                  </a:solidFill>
                  <a:latin typeface="Arial" pitchFamily="34" charset="0"/>
                  <a:cs typeface="+mn-cs"/>
                </a:rPr>
                <a:t>Unit of measure</a:t>
              </a:r>
            </a:p>
          </p:txBody>
        </p:sp>
      </p:grpSp>
      <p:sp>
        <p:nvSpPr>
          <p:cNvPr id="1304" name="Rectangle 280"/>
          <p:cNvSpPr>
            <a:spLocks noGrp="1" noChangeArrowheads="1"/>
          </p:cNvSpPr>
          <p:nvPr>
            <p:ph type="sldNum" sz="quarter" idx="4"/>
            <p:custDataLst>
              <p:tags r:id="rId19"/>
            </p:custDataLst>
          </p:nvPr>
        </p:nvSpPr>
        <p:spPr bwMode="auto">
          <a:xfrm>
            <a:off x="10195578" y="7238292"/>
            <a:ext cx="232965" cy="171405"/>
          </a:xfrm>
          <a:prstGeom prst="rect">
            <a:avLst/>
          </a:prstGeom>
          <a:noFill/>
          <a:ln>
            <a:noFill/>
          </a:ln>
          <a:effectLst/>
          <a:extLst/>
        </p:spPr>
        <p:txBody>
          <a:bodyPr vert="horz" wrap="none" lIns="0" tIns="0" rIns="0" bIns="0" numCol="1" anchor="t" anchorCtr="0" compatLnSpc="1">
            <a:prstTxWarp prst="textNoShape">
              <a:avLst/>
            </a:prstTxWarp>
          </a:bodyPr>
          <a:lstStyle>
            <a:lvl1pPr>
              <a:defRPr sz="900">
                <a:solidFill>
                  <a:srgbClr val="FFFFFF"/>
                </a:solidFill>
                <a:latin typeface="Arial" pitchFamily="34" charset="0"/>
                <a:cs typeface="+mn-cs"/>
              </a:defRPr>
            </a:lvl1pPr>
          </a:lstStyle>
          <a:p>
            <a:pPr>
              <a:defRPr/>
            </a:pPr>
            <a:fld id="{63FFBC8F-0DFA-43F2-9823-5AD16F40ACB4}" type="slidenum">
              <a:rPr lang="ru-RU"/>
              <a:pPr>
                <a:defRPr/>
              </a:pPr>
              <a:t>‹#›</a:t>
            </a:fld>
            <a:r>
              <a:rPr lang="ru-RU"/>
              <a:t> </a:t>
            </a:r>
          </a:p>
        </p:txBody>
      </p:sp>
      <p:sp>
        <p:nvSpPr>
          <p:cNvPr id="1308" name="Working Draft" hidden="1"/>
          <p:cNvSpPr txBox="1">
            <a:spLocks noChangeArrowheads="1"/>
          </p:cNvSpPr>
          <p:nvPr>
            <p:custDataLst>
              <p:tags r:id="rId20"/>
            </p:custDataLst>
          </p:nvPr>
        </p:nvSpPr>
        <p:spPr bwMode="auto">
          <a:xfrm rot="5400000">
            <a:off x="9828619" y="3036687"/>
            <a:ext cx="1559722" cy="86499"/>
          </a:xfrm>
          <a:prstGeom prst="rect">
            <a:avLst/>
          </a:prstGeom>
          <a:noFill/>
          <a:ln>
            <a:noFill/>
          </a:ln>
          <a:effectLst/>
          <a:extLst/>
        </p:spPr>
        <p:txBody>
          <a:bodyPr wrap="none" lIns="0" tIns="0" rIns="0" bIns="0">
            <a:spAutoFit/>
          </a:bodyPr>
          <a:lstStyle/>
          <a:p>
            <a:pPr>
              <a:defRPr/>
            </a:pPr>
            <a:r>
              <a:rPr lang="en-US" sz="562">
                <a:solidFill>
                  <a:srgbClr val="000000"/>
                </a:solidFill>
                <a:latin typeface="Arial" pitchFamily="34" charset="0"/>
                <a:cs typeface="+mn-cs"/>
              </a:rPr>
              <a:t>Working Draft - Last Modified 02.09.2011 1:37:32</a:t>
            </a:r>
            <a:endParaRPr lang="en-US" sz="1350">
              <a:solidFill>
                <a:srgbClr val="000000"/>
              </a:solidFill>
              <a:latin typeface="Arial" pitchFamily="34" charset="0"/>
              <a:cs typeface="+mn-cs"/>
            </a:endParaRPr>
          </a:p>
        </p:txBody>
      </p:sp>
      <p:sp>
        <p:nvSpPr>
          <p:cNvPr id="1309" name="Printed" hidden="1"/>
          <p:cNvSpPr txBox="1">
            <a:spLocks noChangeArrowheads="1"/>
          </p:cNvSpPr>
          <p:nvPr>
            <p:custDataLst>
              <p:tags r:id="rId21"/>
            </p:custDataLst>
          </p:nvPr>
        </p:nvSpPr>
        <p:spPr bwMode="auto">
          <a:xfrm rot="5400000">
            <a:off x="10494685" y="4340976"/>
            <a:ext cx="227626" cy="86499"/>
          </a:xfrm>
          <a:prstGeom prst="rect">
            <a:avLst/>
          </a:prstGeom>
          <a:noFill/>
          <a:ln>
            <a:noFill/>
          </a:ln>
          <a:effectLst/>
          <a:extLst/>
        </p:spPr>
        <p:txBody>
          <a:bodyPr wrap="none" lIns="0" tIns="0" rIns="0" bIns="0">
            <a:spAutoFit/>
          </a:bodyPr>
          <a:lstStyle/>
          <a:p>
            <a:pPr>
              <a:defRPr/>
            </a:pPr>
            <a:r>
              <a:rPr lang="en-US" sz="562">
                <a:solidFill>
                  <a:srgbClr val="000000"/>
                </a:solidFill>
                <a:latin typeface="Arial" pitchFamily="34" charset="0"/>
                <a:cs typeface="+mn-cs"/>
              </a:rPr>
              <a:t>Printed</a:t>
            </a:r>
            <a:endParaRPr lang="en-US" sz="1350">
              <a:solidFill>
                <a:srgbClr val="000000"/>
              </a:solidFill>
              <a:latin typeface="Arial" pitchFamily="34" charset="0"/>
              <a:cs typeface="+mn-cs"/>
            </a:endParaRPr>
          </a:p>
        </p:txBody>
      </p:sp>
      <p:sp>
        <p:nvSpPr>
          <p:cNvPr id="778286" name="Rectangle 286"/>
          <p:cNvSpPr>
            <a:spLocks noGrp="1" noChangeArrowheads="1"/>
          </p:cNvSpPr>
          <p:nvPr>
            <p:ph type="body" idx="1"/>
            <p:custDataLst>
              <p:tags r:id="rId22"/>
            </p:custDataLst>
          </p:nvPr>
        </p:nvSpPr>
        <p:spPr bwMode="auto">
          <a:xfrm>
            <a:off x="1733048" y="2381818"/>
            <a:ext cx="5132828" cy="137481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ru-RU"/>
              <a:t>Click to edit Master text styles</a:t>
            </a:r>
          </a:p>
          <a:p>
            <a:pPr lvl="1"/>
            <a:r>
              <a:rPr lang="ru-RU"/>
              <a:t>Second level</a:t>
            </a:r>
          </a:p>
          <a:p>
            <a:pPr lvl="2"/>
            <a:r>
              <a:rPr lang="ru-RU"/>
              <a:t>Third level</a:t>
            </a:r>
          </a:p>
          <a:p>
            <a:pPr lvl="3"/>
            <a:r>
              <a:rPr lang="ru-RU"/>
              <a:t>Fourth level</a:t>
            </a:r>
          </a:p>
          <a:p>
            <a:pPr lvl="4"/>
            <a:r>
              <a:rPr lang="ru-RU"/>
              <a:t>Fifth level</a:t>
            </a:r>
          </a:p>
        </p:txBody>
      </p:sp>
      <p:sp>
        <p:nvSpPr>
          <p:cNvPr id="1318" name="doc id"/>
          <p:cNvSpPr>
            <a:spLocks noChangeArrowheads="1"/>
          </p:cNvSpPr>
          <p:nvPr>
            <p:custDataLst>
              <p:tags r:id="rId23"/>
            </p:custDataLst>
          </p:nvPr>
        </p:nvSpPr>
        <p:spPr bwMode="auto">
          <a:xfrm>
            <a:off x="9642529" y="41069"/>
            <a:ext cx="784129" cy="137481"/>
          </a:xfrm>
          <a:prstGeom prst="rect">
            <a:avLst/>
          </a:prstGeom>
          <a:noFill/>
          <a:ln>
            <a:noFill/>
          </a:ln>
          <a:effectLst/>
          <a:extLst/>
        </p:spPr>
        <p:txBody>
          <a:bodyPr wrap="none" lIns="0" tIns="0" rIns="0" bIns="0"/>
          <a:lstStyle/>
          <a:p>
            <a:pPr algn="r" defTabSz="753570">
              <a:defRPr/>
            </a:pPr>
            <a:endParaRPr lang="ru-RU" sz="675">
              <a:solidFill>
                <a:srgbClr val="000000"/>
              </a:solidFill>
              <a:latin typeface="Arial" pitchFamily="34" charset="0"/>
              <a:cs typeface="+mn-cs"/>
            </a:endParaRPr>
          </a:p>
        </p:txBody>
      </p:sp>
      <p:sp>
        <p:nvSpPr>
          <p:cNvPr id="1076" name="McK 1. On-page tracker" hidden="1"/>
          <p:cNvSpPr>
            <a:spLocks noChangeArrowheads="1"/>
          </p:cNvSpPr>
          <p:nvPr>
            <p:custDataLst>
              <p:tags r:id="rId24"/>
            </p:custDataLst>
          </p:nvPr>
        </p:nvSpPr>
        <p:spPr bwMode="auto">
          <a:xfrm>
            <a:off x="187536" y="26785"/>
            <a:ext cx="617157" cy="155748"/>
          </a:xfrm>
          <a:prstGeom prst="rect">
            <a:avLst/>
          </a:prstGeom>
          <a:noFill/>
          <a:ln>
            <a:noFill/>
          </a:ln>
          <a:effectLst/>
          <a:extLst/>
        </p:spPr>
        <p:txBody>
          <a:bodyPr wrap="none" lIns="0" tIns="0" rIns="0" bIns="0">
            <a:spAutoFit/>
          </a:bodyPr>
          <a:lstStyle/>
          <a:p>
            <a:pPr>
              <a:defRPr/>
            </a:pPr>
            <a:r>
              <a:rPr lang="ru-RU" sz="1012">
                <a:solidFill>
                  <a:srgbClr val="808080"/>
                </a:solidFill>
                <a:latin typeface="Arial" pitchFamily="34" charset="0"/>
                <a:cs typeface="+mn-cs"/>
              </a:rPr>
              <a:t>TRACKER</a:t>
            </a:r>
          </a:p>
        </p:txBody>
      </p:sp>
      <p:pic>
        <p:nvPicPr>
          <p:cNvPr id="778289" name="Picture 310" descr="logo"/>
          <p:cNvPicPr>
            <a:picLocks noChangeAspect="1" noChangeArrowheads="1"/>
          </p:cNvPicPr>
          <p:nvPr userDrawn="1">
            <p:custDataLst>
              <p:tags r:id="rId25"/>
            </p:custDataLst>
          </p:nvPr>
        </p:nvPicPr>
        <p:blipFill>
          <a:blip r:embed="rId29"/>
          <a:srcRect/>
          <a:stretch>
            <a:fillRect/>
          </a:stretch>
        </p:blipFill>
        <p:spPr bwMode="auto">
          <a:xfrm>
            <a:off x="9549725" y="126794"/>
            <a:ext cx="1007625" cy="860596"/>
          </a:xfrm>
          <a:prstGeom prst="rect">
            <a:avLst/>
          </a:prstGeom>
          <a:noFill/>
          <a:ln w="9525">
            <a:noFill/>
            <a:miter lim="800000"/>
            <a:headEnd/>
            <a:tailEnd/>
          </a:ln>
        </p:spPr>
      </p:pic>
      <p:sp>
        <p:nvSpPr>
          <p:cNvPr id="2027526" name="Line 6"/>
          <p:cNvSpPr>
            <a:spLocks noChangeShapeType="1"/>
          </p:cNvSpPr>
          <p:nvPr userDrawn="1">
            <p:custDataLst>
              <p:tags r:id="rId26"/>
            </p:custDataLst>
          </p:nvPr>
        </p:nvSpPr>
        <p:spPr bwMode="auto">
          <a:xfrm>
            <a:off x="187537" y="803461"/>
            <a:ext cx="9276970" cy="1786"/>
          </a:xfrm>
          <a:prstGeom prst="line">
            <a:avLst/>
          </a:prstGeom>
          <a:noFill/>
          <a:ln w="28575">
            <a:solidFill>
              <a:schemeClr val="hlink"/>
            </a:solidFill>
            <a:round/>
            <a:headEnd/>
            <a:tailEnd/>
          </a:ln>
          <a:extLst/>
        </p:spPr>
        <p:txBody>
          <a:bodyPr lIns="102623" tIns="51314" rIns="102623" bIns="51314"/>
          <a:lstStyle/>
          <a:p>
            <a:pPr>
              <a:defRPr/>
            </a:pPr>
            <a:endParaRPr lang="ru-RU" sz="1350">
              <a:solidFill>
                <a:srgbClr val="000000"/>
              </a:solidFill>
              <a:latin typeface="Arial" pitchFamily="34" charset="0"/>
              <a:cs typeface="+mn-cs"/>
            </a:endParaRPr>
          </a:p>
        </p:txBody>
      </p:sp>
    </p:spTree>
    <p:extLst>
      <p:ext uri="{BB962C8B-B14F-4D97-AF65-F5344CB8AC3E}">
        <p14:creationId xmlns:p14="http://schemas.microsoft.com/office/powerpoint/2010/main" val="2258116397"/>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hf hdr="0" ftr="0" dt="0"/>
  <p:txStyles>
    <p:titleStyle>
      <a:lvl1pPr algn="l" defTabSz="753570" rtl="0" eaLnBrk="0" fontAlgn="base" hangingPunct="0">
        <a:spcBef>
          <a:spcPct val="0"/>
        </a:spcBef>
        <a:spcAft>
          <a:spcPct val="0"/>
        </a:spcAft>
        <a:defRPr sz="1462" b="1">
          <a:solidFill>
            <a:schemeClr val="tx2"/>
          </a:solidFill>
          <a:latin typeface="+mj-lt"/>
          <a:ea typeface="+mj-ea"/>
          <a:cs typeface="+mj-cs"/>
        </a:defRPr>
      </a:lvl1pPr>
      <a:lvl2pPr algn="l" defTabSz="753570" rtl="0" eaLnBrk="0" fontAlgn="base" hangingPunct="0">
        <a:spcBef>
          <a:spcPct val="0"/>
        </a:spcBef>
        <a:spcAft>
          <a:spcPct val="0"/>
        </a:spcAft>
        <a:defRPr sz="1462" b="1">
          <a:solidFill>
            <a:schemeClr val="tx2"/>
          </a:solidFill>
          <a:latin typeface="Arial" pitchFamily="34" charset="0"/>
        </a:defRPr>
      </a:lvl2pPr>
      <a:lvl3pPr algn="l" defTabSz="753570" rtl="0" eaLnBrk="0" fontAlgn="base" hangingPunct="0">
        <a:spcBef>
          <a:spcPct val="0"/>
        </a:spcBef>
        <a:spcAft>
          <a:spcPct val="0"/>
        </a:spcAft>
        <a:defRPr sz="1462" b="1">
          <a:solidFill>
            <a:schemeClr val="tx2"/>
          </a:solidFill>
          <a:latin typeface="Arial" pitchFamily="34" charset="0"/>
        </a:defRPr>
      </a:lvl3pPr>
      <a:lvl4pPr algn="l" defTabSz="753570" rtl="0" eaLnBrk="0" fontAlgn="base" hangingPunct="0">
        <a:spcBef>
          <a:spcPct val="0"/>
        </a:spcBef>
        <a:spcAft>
          <a:spcPct val="0"/>
        </a:spcAft>
        <a:defRPr sz="1462" b="1">
          <a:solidFill>
            <a:schemeClr val="tx2"/>
          </a:solidFill>
          <a:latin typeface="Arial" pitchFamily="34" charset="0"/>
        </a:defRPr>
      </a:lvl4pPr>
      <a:lvl5pPr algn="l" defTabSz="753570" rtl="0" eaLnBrk="0" fontAlgn="base" hangingPunct="0">
        <a:spcBef>
          <a:spcPct val="0"/>
        </a:spcBef>
        <a:spcAft>
          <a:spcPct val="0"/>
        </a:spcAft>
        <a:defRPr sz="1462" b="1">
          <a:solidFill>
            <a:schemeClr val="tx2"/>
          </a:solidFill>
          <a:latin typeface="Arial" pitchFamily="34" charset="0"/>
        </a:defRPr>
      </a:lvl5pPr>
      <a:lvl6pPr marL="384801" algn="l" defTabSz="753570" rtl="0" fontAlgn="base">
        <a:spcBef>
          <a:spcPct val="0"/>
        </a:spcBef>
        <a:spcAft>
          <a:spcPct val="0"/>
        </a:spcAft>
        <a:defRPr sz="1462" b="1">
          <a:solidFill>
            <a:schemeClr val="tx2"/>
          </a:solidFill>
          <a:latin typeface="Arial" pitchFamily="34" charset="0"/>
        </a:defRPr>
      </a:lvl6pPr>
      <a:lvl7pPr marL="769602" algn="l" defTabSz="753570" rtl="0" fontAlgn="base">
        <a:spcBef>
          <a:spcPct val="0"/>
        </a:spcBef>
        <a:spcAft>
          <a:spcPct val="0"/>
        </a:spcAft>
        <a:defRPr sz="1462" b="1">
          <a:solidFill>
            <a:schemeClr val="tx2"/>
          </a:solidFill>
          <a:latin typeface="Arial" pitchFamily="34" charset="0"/>
        </a:defRPr>
      </a:lvl7pPr>
      <a:lvl8pPr marL="1154406" algn="l" defTabSz="753570" rtl="0" fontAlgn="base">
        <a:spcBef>
          <a:spcPct val="0"/>
        </a:spcBef>
        <a:spcAft>
          <a:spcPct val="0"/>
        </a:spcAft>
        <a:defRPr sz="1462" b="1">
          <a:solidFill>
            <a:schemeClr val="tx2"/>
          </a:solidFill>
          <a:latin typeface="Arial" pitchFamily="34" charset="0"/>
        </a:defRPr>
      </a:lvl8pPr>
      <a:lvl9pPr marL="1539209" algn="l" defTabSz="753570" rtl="0" fontAlgn="base">
        <a:spcBef>
          <a:spcPct val="0"/>
        </a:spcBef>
        <a:spcAft>
          <a:spcPct val="0"/>
        </a:spcAft>
        <a:defRPr sz="1462" b="1">
          <a:solidFill>
            <a:schemeClr val="tx2"/>
          </a:solidFill>
          <a:latin typeface="Arial" pitchFamily="34" charset="0"/>
        </a:defRPr>
      </a:lvl9pPr>
    </p:titleStyle>
    <p:bodyStyle>
      <a:lvl1pPr marL="288603" indent="-288603" algn="l" defTabSz="753570" rtl="0" eaLnBrk="0" fontAlgn="base" hangingPunct="0">
        <a:spcBef>
          <a:spcPct val="0"/>
        </a:spcBef>
        <a:spcAft>
          <a:spcPct val="0"/>
        </a:spcAft>
        <a:buClr>
          <a:schemeClr val="tx2"/>
        </a:buClr>
        <a:defRPr sz="1350">
          <a:solidFill>
            <a:schemeClr val="tx1"/>
          </a:solidFill>
          <a:latin typeface="+mn-lt"/>
          <a:ea typeface="+mn-ea"/>
          <a:cs typeface="+mn-cs"/>
        </a:defRPr>
      </a:lvl1pPr>
      <a:lvl2pPr marL="163006" indent="-161670" algn="l" defTabSz="753570" rtl="0" eaLnBrk="0" fontAlgn="base" hangingPunct="0">
        <a:spcBef>
          <a:spcPct val="0"/>
        </a:spcBef>
        <a:spcAft>
          <a:spcPct val="0"/>
        </a:spcAft>
        <a:buClr>
          <a:schemeClr val="tx2"/>
        </a:buClr>
        <a:buSzPct val="125000"/>
        <a:buFont typeface="Arial" charset="0"/>
        <a:buChar char="▪"/>
        <a:defRPr sz="1350">
          <a:solidFill>
            <a:schemeClr val="tx1"/>
          </a:solidFill>
          <a:latin typeface="+mn-lt"/>
        </a:defRPr>
      </a:lvl2pPr>
      <a:lvl3pPr marL="384801" indent="-220459" algn="l" defTabSz="753570" rtl="0" eaLnBrk="0" fontAlgn="base" hangingPunct="0">
        <a:spcBef>
          <a:spcPct val="0"/>
        </a:spcBef>
        <a:spcAft>
          <a:spcPct val="0"/>
        </a:spcAft>
        <a:buClr>
          <a:schemeClr val="tx2"/>
        </a:buClr>
        <a:buSzPct val="120000"/>
        <a:buFont typeface="Arial" charset="0"/>
        <a:buChar char="–"/>
        <a:defRPr sz="1350">
          <a:solidFill>
            <a:schemeClr val="tx1"/>
          </a:solidFill>
          <a:latin typeface="+mn-lt"/>
        </a:defRPr>
      </a:lvl3pPr>
      <a:lvl4pPr marL="517074" indent="-130942" algn="l" defTabSz="753570" rtl="0" eaLnBrk="0" fontAlgn="base" hangingPunct="0">
        <a:spcBef>
          <a:spcPct val="0"/>
        </a:spcBef>
        <a:spcAft>
          <a:spcPct val="0"/>
        </a:spcAft>
        <a:buClr>
          <a:schemeClr val="tx2"/>
        </a:buClr>
        <a:buSzPct val="120000"/>
        <a:buFont typeface="Arial" charset="0"/>
        <a:buChar char="▫"/>
        <a:defRPr sz="1350">
          <a:solidFill>
            <a:schemeClr val="tx1"/>
          </a:solidFill>
          <a:latin typeface="+mn-lt"/>
        </a:defRPr>
      </a:lvl4pPr>
      <a:lvl5pPr marL="627976" indent="-109563" algn="l" defTabSz="753570" rtl="0" eaLnBrk="0" fontAlgn="base" hangingPunct="0">
        <a:spcBef>
          <a:spcPct val="0"/>
        </a:spcBef>
        <a:spcAft>
          <a:spcPct val="0"/>
        </a:spcAft>
        <a:buClr>
          <a:schemeClr val="tx2"/>
        </a:buClr>
        <a:buSzPct val="89000"/>
        <a:buFont typeface="Arial" charset="0"/>
        <a:buChar char="-"/>
        <a:defRPr sz="1350">
          <a:solidFill>
            <a:schemeClr val="tx1"/>
          </a:solidFill>
          <a:latin typeface="+mn-lt"/>
        </a:defRPr>
      </a:lvl5pPr>
      <a:lvl6pPr marL="1012777" indent="-109563" algn="l" defTabSz="753570" rtl="0" fontAlgn="base">
        <a:spcBef>
          <a:spcPct val="0"/>
        </a:spcBef>
        <a:spcAft>
          <a:spcPct val="0"/>
        </a:spcAft>
        <a:buClr>
          <a:schemeClr val="tx2"/>
        </a:buClr>
        <a:buSzPct val="89000"/>
        <a:buFont typeface="Arial" pitchFamily="34" charset="0"/>
        <a:buChar char="-"/>
        <a:defRPr sz="1350">
          <a:solidFill>
            <a:schemeClr val="tx1"/>
          </a:solidFill>
          <a:latin typeface="+mn-lt"/>
        </a:defRPr>
      </a:lvl6pPr>
      <a:lvl7pPr marL="1397580" indent="-109563" algn="l" defTabSz="753570" rtl="0" fontAlgn="base">
        <a:spcBef>
          <a:spcPct val="0"/>
        </a:spcBef>
        <a:spcAft>
          <a:spcPct val="0"/>
        </a:spcAft>
        <a:buClr>
          <a:schemeClr val="tx2"/>
        </a:buClr>
        <a:buSzPct val="89000"/>
        <a:buFont typeface="Arial" pitchFamily="34" charset="0"/>
        <a:buChar char="-"/>
        <a:defRPr sz="1350">
          <a:solidFill>
            <a:schemeClr val="tx1"/>
          </a:solidFill>
          <a:latin typeface="+mn-lt"/>
        </a:defRPr>
      </a:lvl7pPr>
      <a:lvl8pPr marL="1782383" indent="-109563" algn="l" defTabSz="753570" rtl="0" fontAlgn="base">
        <a:spcBef>
          <a:spcPct val="0"/>
        </a:spcBef>
        <a:spcAft>
          <a:spcPct val="0"/>
        </a:spcAft>
        <a:buClr>
          <a:schemeClr val="tx2"/>
        </a:buClr>
        <a:buSzPct val="89000"/>
        <a:buFont typeface="Arial" pitchFamily="34" charset="0"/>
        <a:buChar char="-"/>
        <a:defRPr sz="1350">
          <a:solidFill>
            <a:schemeClr val="tx1"/>
          </a:solidFill>
          <a:latin typeface="+mn-lt"/>
        </a:defRPr>
      </a:lvl8pPr>
      <a:lvl9pPr marL="2167184" indent="-109563" algn="l" defTabSz="753570" rtl="0" fontAlgn="base">
        <a:spcBef>
          <a:spcPct val="0"/>
        </a:spcBef>
        <a:spcAft>
          <a:spcPct val="0"/>
        </a:spcAft>
        <a:buClr>
          <a:schemeClr val="tx2"/>
        </a:buClr>
        <a:buSzPct val="89000"/>
        <a:buFont typeface="Arial" pitchFamily="34" charset="0"/>
        <a:buChar char="-"/>
        <a:defRPr sz="1350">
          <a:solidFill>
            <a:schemeClr val="tx1"/>
          </a:solidFill>
          <a:latin typeface="+mn-lt"/>
        </a:defRPr>
      </a:lvl9pPr>
    </p:bodyStyle>
    <p:otherStyle>
      <a:defPPr>
        <a:defRPr lang="ru-RU"/>
      </a:defPPr>
      <a:lvl1pPr marL="0" algn="l" defTabSz="769602" rtl="0" eaLnBrk="1" latinLnBrk="0" hangingPunct="1">
        <a:defRPr sz="1575" kern="1200">
          <a:solidFill>
            <a:schemeClr val="tx1"/>
          </a:solidFill>
          <a:latin typeface="+mn-lt"/>
          <a:ea typeface="+mn-ea"/>
          <a:cs typeface="+mn-cs"/>
        </a:defRPr>
      </a:lvl1pPr>
      <a:lvl2pPr marL="384801" algn="l" defTabSz="769602" rtl="0" eaLnBrk="1" latinLnBrk="0" hangingPunct="1">
        <a:defRPr sz="1575" kern="1200">
          <a:solidFill>
            <a:schemeClr val="tx1"/>
          </a:solidFill>
          <a:latin typeface="+mn-lt"/>
          <a:ea typeface="+mn-ea"/>
          <a:cs typeface="+mn-cs"/>
        </a:defRPr>
      </a:lvl2pPr>
      <a:lvl3pPr marL="769602" algn="l" defTabSz="769602" rtl="0" eaLnBrk="1" latinLnBrk="0" hangingPunct="1">
        <a:defRPr sz="1575" kern="1200">
          <a:solidFill>
            <a:schemeClr val="tx1"/>
          </a:solidFill>
          <a:latin typeface="+mn-lt"/>
          <a:ea typeface="+mn-ea"/>
          <a:cs typeface="+mn-cs"/>
        </a:defRPr>
      </a:lvl3pPr>
      <a:lvl4pPr marL="1154406" algn="l" defTabSz="769602" rtl="0" eaLnBrk="1" latinLnBrk="0" hangingPunct="1">
        <a:defRPr sz="1575" kern="1200">
          <a:solidFill>
            <a:schemeClr val="tx1"/>
          </a:solidFill>
          <a:latin typeface="+mn-lt"/>
          <a:ea typeface="+mn-ea"/>
          <a:cs typeface="+mn-cs"/>
        </a:defRPr>
      </a:lvl4pPr>
      <a:lvl5pPr marL="1539209" algn="l" defTabSz="769602" rtl="0" eaLnBrk="1" latinLnBrk="0" hangingPunct="1">
        <a:defRPr sz="1575" kern="1200">
          <a:solidFill>
            <a:schemeClr val="tx1"/>
          </a:solidFill>
          <a:latin typeface="+mn-lt"/>
          <a:ea typeface="+mn-ea"/>
          <a:cs typeface="+mn-cs"/>
        </a:defRPr>
      </a:lvl5pPr>
      <a:lvl6pPr marL="1924011" algn="l" defTabSz="769602" rtl="0" eaLnBrk="1" latinLnBrk="0" hangingPunct="1">
        <a:defRPr sz="1575" kern="1200">
          <a:solidFill>
            <a:schemeClr val="tx1"/>
          </a:solidFill>
          <a:latin typeface="+mn-lt"/>
          <a:ea typeface="+mn-ea"/>
          <a:cs typeface="+mn-cs"/>
        </a:defRPr>
      </a:lvl6pPr>
      <a:lvl7pPr marL="2308813" algn="l" defTabSz="769602" rtl="0" eaLnBrk="1" latinLnBrk="0" hangingPunct="1">
        <a:defRPr sz="1575" kern="1200">
          <a:solidFill>
            <a:schemeClr val="tx1"/>
          </a:solidFill>
          <a:latin typeface="+mn-lt"/>
          <a:ea typeface="+mn-ea"/>
          <a:cs typeface="+mn-cs"/>
        </a:defRPr>
      </a:lvl7pPr>
      <a:lvl8pPr marL="2693614" algn="l" defTabSz="769602" rtl="0" eaLnBrk="1" latinLnBrk="0" hangingPunct="1">
        <a:defRPr sz="1575" kern="1200">
          <a:solidFill>
            <a:schemeClr val="tx1"/>
          </a:solidFill>
          <a:latin typeface="+mn-lt"/>
          <a:ea typeface="+mn-ea"/>
          <a:cs typeface="+mn-cs"/>
        </a:defRPr>
      </a:lvl8pPr>
      <a:lvl9pPr marL="3078415" algn="l" defTabSz="769602" rtl="0" eaLnBrk="1" latinLnBrk="0" hangingPunct="1">
        <a:defRPr sz="157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85.xml"/><Relationship Id="rId2" Type="http://schemas.openxmlformats.org/officeDocument/2006/relationships/tags" Target="../tags/tag531.xml"/><Relationship Id="rId1" Type="http://schemas.openxmlformats.org/officeDocument/2006/relationships/vmlDrawing" Target="../drawings/vmlDrawing49.vml"/><Relationship Id="rId5" Type="http://schemas.openxmlformats.org/officeDocument/2006/relationships/image" Target="../media/image1.emf"/><Relationship Id="rId4" Type="http://schemas.openxmlformats.org/officeDocument/2006/relationships/oleObject" Target="../embeddings/oleObject49.bin"/></Relationships>
</file>

<file path=ppt/slides/_rels/slide1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g"/><Relationship Id="rId1" Type="http://schemas.openxmlformats.org/officeDocument/2006/relationships/slideLayout" Target="../slideLayouts/slideLayout157.xml"/></Relationships>
</file>

<file path=ppt/slides/_rels/slide11.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jpg"/><Relationship Id="rId1" Type="http://schemas.openxmlformats.org/officeDocument/2006/relationships/slideLayout" Target="../slideLayouts/slideLayout157.xml"/></Relationships>
</file>

<file path=ppt/slides/_rels/slide12.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jpg"/><Relationship Id="rId1" Type="http://schemas.openxmlformats.org/officeDocument/2006/relationships/slideLayout" Target="../slideLayouts/slideLayout157.xml"/></Relationships>
</file>

<file path=ppt/slides/_rels/slide1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g"/><Relationship Id="rId1" Type="http://schemas.openxmlformats.org/officeDocument/2006/relationships/slideLayout" Target="../slideLayouts/slideLayout157.xml"/></Relationships>
</file>

<file path=ppt/slides/_rels/slide1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g"/><Relationship Id="rId1" Type="http://schemas.openxmlformats.org/officeDocument/2006/relationships/slideLayout" Target="../slideLayouts/slideLayout157.xml"/></Relationships>
</file>

<file path=ppt/slides/_rels/slide15.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157.xml"/></Relationships>
</file>

<file path=ppt/slides/_rels/slide2.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57.xml"/></Relationships>
</file>

<file path=ppt/slides/_rels/slide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57.xml"/></Relationships>
</file>

<file path=ppt/slides/_rels/slide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57.xml"/></Relationships>
</file>

<file path=ppt/slides/_rels/slide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57.xml"/></Relationships>
</file>

<file path=ppt/slides/_rels/slide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g"/><Relationship Id="rId1" Type="http://schemas.openxmlformats.org/officeDocument/2006/relationships/slideLayout" Target="../slideLayouts/slideLayout157.xml"/></Relationships>
</file>

<file path=ppt/slides/_rels/slide7.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157.xml"/></Relationships>
</file>

<file path=ppt/slides/_rels/slide8.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g"/><Relationship Id="rId1" Type="http://schemas.openxmlformats.org/officeDocument/2006/relationships/slideLayout" Target="../slideLayouts/slideLayout157.xml"/></Relationships>
</file>

<file path=ppt/slides/_rels/slide9.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1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2" hidden="1"/>
          <p:cNvGraphicFramePr>
            <a:graphicFrameLocks noChangeAspect="1"/>
          </p:cNvGraphicFramePr>
          <p:nvPr>
            <p:custDataLst>
              <p:tags r:id="rId2"/>
            </p:custDataLst>
          </p:nvPr>
        </p:nvGraphicFramePr>
        <p:xfrm>
          <a:off x="306421" y="223"/>
          <a:ext cx="178547" cy="178536"/>
        </p:xfrm>
        <a:graphic>
          <a:graphicData uri="http://schemas.openxmlformats.org/presentationml/2006/ole">
            <mc:AlternateContent xmlns:mc="http://schemas.openxmlformats.org/markup-compatibility/2006">
              <mc:Choice xmlns:v="urn:schemas-microsoft-com:vml" Requires="v">
                <p:oleObj spid="_x0000_s2884012" name="think-cell Slide" r:id="rId4" imgW="360" imgH="360" progId="">
                  <p:embed/>
                </p:oleObj>
              </mc:Choice>
              <mc:Fallback>
                <p:oleObj name="think-cell Slide" r:id="rId4" imgW="360" imgH="360" progId="">
                  <p:embed/>
                  <p:pic>
                    <p:nvPicPr>
                      <p:cNvPr id="3074" name="Object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6421" y="223"/>
                        <a:ext cx="178547" cy="1785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Прямоугольник 3"/>
          <p:cNvSpPr/>
          <p:nvPr/>
        </p:nvSpPr>
        <p:spPr>
          <a:xfrm>
            <a:off x="1623" y="0"/>
            <a:ext cx="859195" cy="7559676"/>
          </a:xfrm>
          <a:prstGeom prst="rect">
            <a:avLst/>
          </a:prstGeom>
          <a:solidFill>
            <a:srgbClr val="244B84"/>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2843" tIns="51422" rIns="102843" bIns="51422" numCol="1" spcCol="0" rtlCol="0" fromWordArt="0" anchor="ctr" anchorCtr="0" forceAA="0" compatLnSpc="1">
            <a:prstTxWarp prst="textNoShape">
              <a:avLst/>
            </a:prstTxWarp>
            <a:noAutofit/>
          </a:bodyPr>
          <a:lstStyle/>
          <a:p>
            <a:pPr algn="ctr"/>
            <a:endParaRPr lang="ru-RU" sz="1575" dirty="0">
              <a:latin typeface="Franklin Gothic Book" panose="020B0503020102020204" pitchFamily="34" charset="0"/>
            </a:endParaRPr>
          </a:p>
        </p:txBody>
      </p:sp>
      <p:sp>
        <p:nvSpPr>
          <p:cNvPr id="5" name="Прямоугольник 4"/>
          <p:cNvSpPr/>
          <p:nvPr/>
        </p:nvSpPr>
        <p:spPr>
          <a:xfrm>
            <a:off x="1623" y="405939"/>
            <a:ext cx="859195" cy="773599"/>
          </a:xfrm>
          <a:prstGeom prst="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2843" tIns="51422" rIns="102843" bIns="51422" numCol="1" spcCol="0" rtlCol="0" fromWordArt="0" anchor="ctr" anchorCtr="0" forceAA="0" compatLnSpc="1">
            <a:prstTxWarp prst="textNoShape">
              <a:avLst/>
            </a:prstTxWarp>
            <a:noAutofit/>
          </a:bodyPr>
          <a:lstStyle/>
          <a:p>
            <a:pPr algn="ctr"/>
            <a:endParaRPr lang="ru-RU" sz="1575" dirty="0">
              <a:latin typeface="Franklin Gothic Book" panose="020B0503020102020204" pitchFamily="34" charset="0"/>
            </a:endParaRPr>
          </a:p>
        </p:txBody>
      </p:sp>
      <p:grpSp>
        <p:nvGrpSpPr>
          <p:cNvPr id="6" name="Группа 5"/>
          <p:cNvGrpSpPr/>
          <p:nvPr/>
        </p:nvGrpSpPr>
        <p:grpSpPr>
          <a:xfrm>
            <a:off x="77438" y="536839"/>
            <a:ext cx="707562" cy="511803"/>
            <a:chOff x="602457" y="8993983"/>
            <a:chExt cx="1078219" cy="756000"/>
          </a:xfrm>
          <a:solidFill>
            <a:srgbClr val="244B84"/>
          </a:solidFill>
        </p:grpSpPr>
        <p:grpSp>
          <p:nvGrpSpPr>
            <p:cNvPr id="7" name="Group 36355"/>
            <p:cNvGrpSpPr>
              <a:grpSpLocks noChangeAspect="1"/>
            </p:cNvGrpSpPr>
            <p:nvPr userDrawn="1"/>
          </p:nvGrpSpPr>
          <p:grpSpPr>
            <a:xfrm>
              <a:off x="750153" y="8993983"/>
              <a:ext cx="782828" cy="756000"/>
              <a:chOff x="0" y="0"/>
              <a:chExt cx="1351585" cy="1187045"/>
            </a:xfrm>
            <a:grpFill/>
          </p:grpSpPr>
          <p:sp>
            <p:nvSpPr>
              <p:cNvPr id="10" name="Shape 1248"/>
              <p:cNvSpPr/>
              <p:nvPr userDrawn="1"/>
            </p:nvSpPr>
            <p:spPr>
              <a:xfrm>
                <a:off x="3457" y="864908"/>
                <a:ext cx="129114" cy="207771"/>
              </a:xfrm>
              <a:custGeom>
                <a:avLst/>
                <a:gdLst/>
                <a:ahLst/>
                <a:cxnLst/>
                <a:rect l="0" t="0" r="0" b="0"/>
                <a:pathLst>
                  <a:path w="129114" h="207771">
                    <a:moveTo>
                      <a:pt x="81267" y="0"/>
                    </a:moveTo>
                    <a:lnTo>
                      <a:pt x="117043" y="24511"/>
                    </a:lnTo>
                    <a:lnTo>
                      <a:pt x="129114" y="78859"/>
                    </a:lnTo>
                    <a:lnTo>
                      <a:pt x="129114" y="207771"/>
                    </a:lnTo>
                    <a:lnTo>
                      <a:pt x="109080" y="196596"/>
                    </a:lnTo>
                    <a:lnTo>
                      <a:pt x="84429" y="81598"/>
                    </a:lnTo>
                    <a:lnTo>
                      <a:pt x="39522" y="155715"/>
                    </a:lnTo>
                    <a:lnTo>
                      <a:pt x="0" y="131382"/>
                    </a:lnTo>
                    <a:lnTo>
                      <a:pt x="81267"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11" name="Shape 1249"/>
              <p:cNvSpPr/>
              <p:nvPr userDrawn="1"/>
            </p:nvSpPr>
            <p:spPr>
              <a:xfrm>
                <a:off x="31753" y="408622"/>
                <a:ext cx="100819" cy="396930"/>
              </a:xfrm>
              <a:custGeom>
                <a:avLst/>
                <a:gdLst/>
                <a:ahLst/>
                <a:cxnLst/>
                <a:rect l="0" t="0" r="0" b="0"/>
                <a:pathLst>
                  <a:path w="100819" h="396930">
                    <a:moveTo>
                      <a:pt x="100819" y="0"/>
                    </a:moveTo>
                    <a:lnTo>
                      <a:pt x="100819" y="38361"/>
                    </a:lnTo>
                    <a:lnTo>
                      <a:pt x="72669" y="68790"/>
                    </a:lnTo>
                    <a:cubicBezTo>
                      <a:pt x="46565" y="103931"/>
                      <a:pt x="31032" y="141948"/>
                      <a:pt x="28918" y="182538"/>
                    </a:cubicBezTo>
                    <a:lnTo>
                      <a:pt x="100819" y="182538"/>
                    </a:lnTo>
                    <a:lnTo>
                      <a:pt x="100819" y="210374"/>
                    </a:lnTo>
                    <a:lnTo>
                      <a:pt x="29439" y="210020"/>
                    </a:lnTo>
                    <a:cubicBezTo>
                      <a:pt x="32925" y="248895"/>
                      <a:pt x="47358" y="285601"/>
                      <a:pt x="71548" y="319615"/>
                    </a:cubicBezTo>
                    <a:lnTo>
                      <a:pt x="100819" y="352577"/>
                    </a:lnTo>
                    <a:lnTo>
                      <a:pt x="100819" y="396930"/>
                    </a:lnTo>
                    <a:lnTo>
                      <a:pt x="98753" y="395258"/>
                    </a:lnTo>
                    <a:cubicBezTo>
                      <a:pt x="36116" y="338150"/>
                      <a:pt x="0" y="270253"/>
                      <a:pt x="0" y="196469"/>
                    </a:cubicBezTo>
                    <a:cubicBezTo>
                      <a:pt x="0" y="137450"/>
                      <a:pt x="24956" y="81272"/>
                      <a:pt x="69226" y="31238"/>
                    </a:cubicBezTo>
                    <a:lnTo>
                      <a:pt x="100819"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12" name="Shape 1250"/>
              <p:cNvSpPr/>
              <p:nvPr userDrawn="1"/>
            </p:nvSpPr>
            <p:spPr>
              <a:xfrm>
                <a:off x="0" y="107662"/>
                <a:ext cx="132571" cy="207463"/>
              </a:xfrm>
              <a:custGeom>
                <a:avLst/>
                <a:gdLst/>
                <a:ahLst/>
                <a:cxnLst/>
                <a:rect l="0" t="0" r="0" b="0"/>
                <a:pathLst>
                  <a:path w="132571" h="207463">
                    <a:moveTo>
                      <a:pt x="132571" y="0"/>
                    </a:moveTo>
                    <a:lnTo>
                      <a:pt x="132571" y="107351"/>
                    </a:lnTo>
                    <a:lnTo>
                      <a:pt x="88750" y="134832"/>
                    </a:lnTo>
                    <a:lnTo>
                      <a:pt x="120729" y="184159"/>
                    </a:lnTo>
                    <a:lnTo>
                      <a:pt x="82273" y="207463"/>
                    </a:lnTo>
                    <a:lnTo>
                      <a:pt x="0" y="80834"/>
                    </a:lnTo>
                    <a:lnTo>
                      <a:pt x="0" y="80813"/>
                    </a:lnTo>
                    <a:lnTo>
                      <a:pt x="40160" y="55521"/>
                    </a:lnTo>
                    <a:lnTo>
                      <a:pt x="70322" y="103412"/>
                    </a:lnTo>
                    <a:lnTo>
                      <a:pt x="127562" y="67547"/>
                    </a:lnTo>
                    <a:lnTo>
                      <a:pt x="97386" y="20659"/>
                    </a:lnTo>
                    <a:lnTo>
                      <a:pt x="132571"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13" name="Shape 1251"/>
              <p:cNvSpPr/>
              <p:nvPr userDrawn="1"/>
            </p:nvSpPr>
            <p:spPr>
              <a:xfrm>
                <a:off x="132571" y="928446"/>
                <a:ext cx="97682" cy="153403"/>
              </a:xfrm>
              <a:custGeom>
                <a:avLst/>
                <a:gdLst/>
                <a:ahLst/>
                <a:cxnLst/>
                <a:rect l="0" t="0" r="0" b="0"/>
                <a:pathLst>
                  <a:path w="97682" h="153403">
                    <a:moveTo>
                      <a:pt x="56712" y="0"/>
                    </a:moveTo>
                    <a:lnTo>
                      <a:pt x="97682" y="23724"/>
                    </a:lnTo>
                    <a:lnTo>
                      <a:pt x="16440" y="153403"/>
                    </a:lnTo>
                    <a:lnTo>
                      <a:pt x="0" y="144233"/>
                    </a:lnTo>
                    <a:lnTo>
                      <a:pt x="0" y="15321"/>
                    </a:lnTo>
                    <a:lnTo>
                      <a:pt x="12808" y="72987"/>
                    </a:lnTo>
                    <a:lnTo>
                      <a:pt x="56712"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14" name="Shape 1252"/>
              <p:cNvSpPr/>
              <p:nvPr userDrawn="1"/>
            </p:nvSpPr>
            <p:spPr>
              <a:xfrm>
                <a:off x="132571" y="290534"/>
                <a:ext cx="210160" cy="631774"/>
              </a:xfrm>
              <a:custGeom>
                <a:avLst/>
                <a:gdLst/>
                <a:ahLst/>
                <a:cxnLst/>
                <a:rect l="0" t="0" r="0" b="0"/>
                <a:pathLst>
                  <a:path w="210160" h="631774">
                    <a:moveTo>
                      <a:pt x="210160" y="0"/>
                    </a:moveTo>
                    <a:lnTo>
                      <a:pt x="210160" y="28091"/>
                    </a:lnTo>
                    <a:lnTo>
                      <a:pt x="168073" y="43967"/>
                    </a:lnTo>
                    <a:cubicBezTo>
                      <a:pt x="144465" y="54239"/>
                      <a:pt x="122003" y="65431"/>
                      <a:pt x="101251" y="77283"/>
                    </a:cubicBezTo>
                    <a:cubicBezTo>
                      <a:pt x="120644" y="92726"/>
                      <a:pt x="139707" y="101908"/>
                      <a:pt x="162211" y="112614"/>
                    </a:cubicBezTo>
                    <a:cubicBezTo>
                      <a:pt x="174981" y="97089"/>
                      <a:pt x="190206" y="82746"/>
                      <a:pt x="207307" y="69591"/>
                    </a:cubicBezTo>
                    <a:lnTo>
                      <a:pt x="210160" y="67773"/>
                    </a:lnTo>
                    <a:lnTo>
                      <a:pt x="210160" y="102984"/>
                    </a:lnTo>
                    <a:lnTo>
                      <a:pt x="186582" y="123867"/>
                    </a:lnTo>
                    <a:lnTo>
                      <a:pt x="210160" y="133465"/>
                    </a:lnTo>
                    <a:lnTo>
                      <a:pt x="210160" y="159726"/>
                    </a:lnTo>
                    <a:lnTo>
                      <a:pt x="168129" y="141126"/>
                    </a:lnTo>
                    <a:cubicBezTo>
                      <a:pt x="126689" y="188205"/>
                      <a:pt x="98432" y="241812"/>
                      <a:pt x="96387" y="300625"/>
                    </a:cubicBezTo>
                    <a:lnTo>
                      <a:pt x="210160" y="300625"/>
                    </a:lnTo>
                    <a:lnTo>
                      <a:pt x="210160" y="327633"/>
                    </a:lnTo>
                    <a:lnTo>
                      <a:pt x="97111" y="328108"/>
                    </a:lnTo>
                    <a:cubicBezTo>
                      <a:pt x="97149" y="328540"/>
                      <a:pt x="97199" y="328959"/>
                      <a:pt x="97238" y="329391"/>
                    </a:cubicBezTo>
                    <a:lnTo>
                      <a:pt x="210160" y="397762"/>
                    </a:lnTo>
                    <a:lnTo>
                      <a:pt x="210160" y="565589"/>
                    </a:lnTo>
                    <a:lnTo>
                      <a:pt x="177931" y="540334"/>
                    </a:lnTo>
                    <a:cubicBezTo>
                      <a:pt x="166382" y="529979"/>
                      <a:pt x="157404" y="520272"/>
                      <a:pt x="152026" y="511839"/>
                    </a:cubicBezTo>
                    <a:cubicBezTo>
                      <a:pt x="152038" y="511674"/>
                      <a:pt x="150438" y="510128"/>
                      <a:pt x="149816" y="509628"/>
                    </a:cubicBezTo>
                    <a:cubicBezTo>
                      <a:pt x="149193" y="509128"/>
                      <a:pt x="149549" y="509674"/>
                      <a:pt x="153473" y="513693"/>
                    </a:cubicBezTo>
                    <a:cubicBezTo>
                      <a:pt x="134119" y="523447"/>
                      <a:pt x="113761" y="535994"/>
                      <a:pt x="96793" y="547094"/>
                    </a:cubicBezTo>
                    <a:cubicBezTo>
                      <a:pt x="127788" y="564836"/>
                      <a:pt x="163399" y="581984"/>
                      <a:pt x="201797" y="597008"/>
                    </a:cubicBezTo>
                    <a:lnTo>
                      <a:pt x="210160" y="599927"/>
                    </a:lnTo>
                    <a:lnTo>
                      <a:pt x="210160" y="631774"/>
                    </a:lnTo>
                    <a:lnTo>
                      <a:pt x="137252" y="603430"/>
                    </a:lnTo>
                    <a:cubicBezTo>
                      <a:pt x="100849" y="586471"/>
                      <a:pt x="67768" y="567316"/>
                      <a:pt x="38623" y="546277"/>
                    </a:cubicBezTo>
                    <a:lnTo>
                      <a:pt x="0" y="515018"/>
                    </a:lnTo>
                    <a:lnTo>
                      <a:pt x="0" y="470665"/>
                    </a:lnTo>
                    <a:lnTo>
                      <a:pt x="14184" y="486639"/>
                    </a:lnTo>
                    <a:cubicBezTo>
                      <a:pt x="31009" y="502234"/>
                      <a:pt x="50124" y="517090"/>
                      <a:pt x="71381" y="531143"/>
                    </a:cubicBezTo>
                    <a:lnTo>
                      <a:pt x="69590" y="328807"/>
                    </a:lnTo>
                    <a:lnTo>
                      <a:pt x="0" y="328462"/>
                    </a:lnTo>
                    <a:lnTo>
                      <a:pt x="0" y="300625"/>
                    </a:lnTo>
                    <a:lnTo>
                      <a:pt x="75546" y="300625"/>
                    </a:lnTo>
                    <a:cubicBezTo>
                      <a:pt x="77642" y="228083"/>
                      <a:pt x="102432" y="180394"/>
                      <a:pt x="144787" y="130458"/>
                    </a:cubicBezTo>
                    <a:cubicBezTo>
                      <a:pt x="119526" y="117174"/>
                      <a:pt x="100413" y="106087"/>
                      <a:pt x="79039" y="90389"/>
                    </a:cubicBezTo>
                    <a:cubicBezTo>
                      <a:pt x="56836" y="104931"/>
                      <a:pt x="36565" y="120268"/>
                      <a:pt x="18582" y="136362"/>
                    </a:cubicBezTo>
                    <a:lnTo>
                      <a:pt x="0" y="156449"/>
                    </a:lnTo>
                    <a:lnTo>
                      <a:pt x="0" y="118088"/>
                    </a:lnTo>
                    <a:lnTo>
                      <a:pt x="5142" y="113003"/>
                    </a:lnTo>
                    <a:cubicBezTo>
                      <a:pt x="45323" y="77936"/>
                      <a:pt x="95574" y="46789"/>
                      <a:pt x="153515" y="20955"/>
                    </a:cubicBezTo>
                    <a:lnTo>
                      <a:pt x="210160"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15" name="Shape 1253"/>
              <p:cNvSpPr/>
              <p:nvPr userDrawn="1"/>
            </p:nvSpPr>
            <p:spPr>
              <a:xfrm>
                <a:off x="132571" y="105220"/>
                <a:ext cx="86430" cy="151409"/>
              </a:xfrm>
              <a:custGeom>
                <a:avLst/>
                <a:gdLst/>
                <a:ahLst/>
                <a:cxnLst/>
                <a:rect l="0" t="0" r="0" b="0"/>
                <a:pathLst>
                  <a:path w="86430" h="151409">
                    <a:moveTo>
                      <a:pt x="4159" y="0"/>
                    </a:moveTo>
                    <a:lnTo>
                      <a:pt x="86430" y="126987"/>
                    </a:lnTo>
                    <a:lnTo>
                      <a:pt x="47098" y="151409"/>
                    </a:lnTo>
                    <a:lnTo>
                      <a:pt x="14421" y="100749"/>
                    </a:lnTo>
                    <a:lnTo>
                      <a:pt x="0" y="109793"/>
                    </a:lnTo>
                    <a:lnTo>
                      <a:pt x="0" y="2442"/>
                    </a:lnTo>
                    <a:lnTo>
                      <a:pt x="4159"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16" name="Shape 1254"/>
              <p:cNvSpPr/>
              <p:nvPr userDrawn="1"/>
            </p:nvSpPr>
            <p:spPr>
              <a:xfrm>
                <a:off x="328006" y="31857"/>
                <a:ext cx="14726" cy="71866"/>
              </a:xfrm>
              <a:custGeom>
                <a:avLst/>
                <a:gdLst/>
                <a:ahLst/>
                <a:cxnLst/>
                <a:rect l="0" t="0" r="0" b="0"/>
                <a:pathLst>
                  <a:path w="14726" h="71866">
                    <a:moveTo>
                      <a:pt x="14726" y="0"/>
                    </a:moveTo>
                    <a:lnTo>
                      <a:pt x="14726" y="71866"/>
                    </a:lnTo>
                    <a:lnTo>
                      <a:pt x="0" y="2496"/>
                    </a:lnTo>
                    <a:lnTo>
                      <a:pt x="14726"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17" name="Shape 1255"/>
              <p:cNvSpPr/>
              <p:nvPr userDrawn="1"/>
            </p:nvSpPr>
            <p:spPr>
              <a:xfrm>
                <a:off x="342731" y="890461"/>
                <a:ext cx="66300" cy="51642"/>
              </a:xfrm>
              <a:custGeom>
                <a:avLst/>
                <a:gdLst/>
                <a:ahLst/>
                <a:cxnLst/>
                <a:rect l="0" t="0" r="0" b="0"/>
                <a:pathLst>
                  <a:path w="66300" h="51642">
                    <a:moveTo>
                      <a:pt x="0" y="0"/>
                    </a:moveTo>
                    <a:lnTo>
                      <a:pt x="51096" y="17833"/>
                    </a:lnTo>
                    <a:lnTo>
                      <a:pt x="66300" y="21841"/>
                    </a:lnTo>
                    <a:lnTo>
                      <a:pt x="66300" y="51642"/>
                    </a:lnTo>
                    <a:lnTo>
                      <a:pt x="20525" y="39826"/>
                    </a:lnTo>
                    <a:lnTo>
                      <a:pt x="0" y="31847"/>
                    </a:lnTo>
                    <a:lnTo>
                      <a:pt x="0"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18" name="Shape 1256"/>
              <p:cNvSpPr/>
              <p:nvPr userDrawn="1"/>
            </p:nvSpPr>
            <p:spPr>
              <a:xfrm>
                <a:off x="342731" y="688296"/>
                <a:ext cx="66300" cy="211053"/>
              </a:xfrm>
              <a:custGeom>
                <a:avLst/>
                <a:gdLst/>
                <a:ahLst/>
                <a:cxnLst/>
                <a:rect l="0" t="0" r="0" b="0"/>
                <a:pathLst>
                  <a:path w="66300" h="211053">
                    <a:moveTo>
                      <a:pt x="0" y="0"/>
                    </a:moveTo>
                    <a:lnTo>
                      <a:pt x="66300" y="40143"/>
                    </a:lnTo>
                    <a:lnTo>
                      <a:pt x="66300" y="67990"/>
                    </a:lnTo>
                    <a:lnTo>
                      <a:pt x="41462" y="75026"/>
                    </a:lnTo>
                    <a:cubicBezTo>
                      <a:pt x="29318" y="78762"/>
                      <a:pt x="17488" y="82772"/>
                      <a:pt x="4921" y="87560"/>
                    </a:cubicBezTo>
                    <a:cubicBezTo>
                      <a:pt x="14789" y="95014"/>
                      <a:pt x="28343" y="106190"/>
                      <a:pt x="47998" y="117601"/>
                    </a:cubicBezTo>
                    <a:lnTo>
                      <a:pt x="66300" y="126580"/>
                    </a:lnTo>
                    <a:lnTo>
                      <a:pt x="66300" y="211053"/>
                    </a:lnTo>
                    <a:lnTo>
                      <a:pt x="59693" y="207492"/>
                    </a:lnTo>
                    <a:cubicBezTo>
                      <a:pt x="41973" y="197041"/>
                      <a:pt x="24767" y="185989"/>
                      <a:pt x="9104" y="174961"/>
                    </a:cubicBezTo>
                    <a:lnTo>
                      <a:pt x="0" y="167827"/>
                    </a:lnTo>
                    <a:lnTo>
                      <a:pt x="0"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19" name="Shape 1257"/>
              <p:cNvSpPr/>
              <p:nvPr userDrawn="1"/>
            </p:nvSpPr>
            <p:spPr>
              <a:xfrm>
                <a:off x="342731" y="490692"/>
                <a:ext cx="66300" cy="222368"/>
              </a:xfrm>
              <a:custGeom>
                <a:avLst/>
                <a:gdLst/>
                <a:ahLst/>
                <a:cxnLst/>
                <a:rect l="0" t="0" r="0" b="0"/>
                <a:pathLst>
                  <a:path w="66300" h="222368">
                    <a:moveTo>
                      <a:pt x="66300" y="0"/>
                    </a:moveTo>
                    <a:lnTo>
                      <a:pt x="66300" y="222368"/>
                    </a:lnTo>
                    <a:lnTo>
                      <a:pt x="59985" y="197843"/>
                    </a:lnTo>
                    <a:cubicBezTo>
                      <a:pt x="55273" y="177385"/>
                      <a:pt x="51168" y="152232"/>
                      <a:pt x="53143" y="127252"/>
                    </a:cubicBezTo>
                    <a:lnTo>
                      <a:pt x="0" y="127475"/>
                    </a:lnTo>
                    <a:lnTo>
                      <a:pt x="0" y="100467"/>
                    </a:lnTo>
                    <a:lnTo>
                      <a:pt x="52013" y="100467"/>
                    </a:lnTo>
                    <a:cubicBezTo>
                      <a:pt x="52508" y="80274"/>
                      <a:pt x="54162" y="61224"/>
                      <a:pt x="57090" y="42182"/>
                    </a:cubicBezTo>
                    <a:lnTo>
                      <a:pt x="66300"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20" name="Shape 1258"/>
              <p:cNvSpPr/>
              <p:nvPr userDrawn="1"/>
            </p:nvSpPr>
            <p:spPr>
              <a:xfrm>
                <a:off x="342731" y="423999"/>
                <a:ext cx="66300" cy="49566"/>
              </a:xfrm>
              <a:custGeom>
                <a:avLst/>
                <a:gdLst/>
                <a:ahLst/>
                <a:cxnLst/>
                <a:rect l="0" t="0" r="0" b="0"/>
                <a:pathLst>
                  <a:path w="66300" h="49566">
                    <a:moveTo>
                      <a:pt x="0" y="0"/>
                    </a:moveTo>
                    <a:lnTo>
                      <a:pt x="25641" y="10438"/>
                    </a:lnTo>
                    <a:cubicBezTo>
                      <a:pt x="33769" y="13320"/>
                      <a:pt x="42077" y="16056"/>
                      <a:pt x="50889" y="18772"/>
                    </a:cubicBezTo>
                    <a:lnTo>
                      <a:pt x="66300" y="23244"/>
                    </a:lnTo>
                    <a:lnTo>
                      <a:pt x="66300" y="49566"/>
                    </a:lnTo>
                    <a:lnTo>
                      <a:pt x="38899" y="41187"/>
                    </a:lnTo>
                    <a:cubicBezTo>
                      <a:pt x="29272" y="37995"/>
                      <a:pt x="20205" y="34728"/>
                      <a:pt x="11349" y="31283"/>
                    </a:cubicBezTo>
                    <a:lnTo>
                      <a:pt x="0" y="26261"/>
                    </a:lnTo>
                    <a:lnTo>
                      <a:pt x="0"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21" name="Shape 1259"/>
              <p:cNvSpPr/>
              <p:nvPr userDrawn="1"/>
            </p:nvSpPr>
            <p:spPr>
              <a:xfrm>
                <a:off x="342731" y="318484"/>
                <a:ext cx="66300" cy="75035"/>
              </a:xfrm>
              <a:custGeom>
                <a:avLst/>
                <a:gdLst/>
                <a:ahLst/>
                <a:cxnLst/>
                <a:rect l="0" t="0" r="0" b="0"/>
                <a:pathLst>
                  <a:path w="66300" h="75035">
                    <a:moveTo>
                      <a:pt x="66300" y="0"/>
                    </a:moveTo>
                    <a:lnTo>
                      <a:pt x="66300" y="29365"/>
                    </a:lnTo>
                    <a:lnTo>
                      <a:pt x="18780" y="58401"/>
                    </a:lnTo>
                    <a:lnTo>
                      <a:pt x="0" y="75035"/>
                    </a:lnTo>
                    <a:lnTo>
                      <a:pt x="0" y="39824"/>
                    </a:lnTo>
                    <a:lnTo>
                      <a:pt x="53497" y="5741"/>
                    </a:lnTo>
                    <a:lnTo>
                      <a:pt x="66300"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22" name="Shape 1260"/>
              <p:cNvSpPr/>
              <p:nvPr userDrawn="1"/>
            </p:nvSpPr>
            <p:spPr>
              <a:xfrm>
                <a:off x="342731" y="269156"/>
                <a:ext cx="66300" cy="49469"/>
              </a:xfrm>
              <a:custGeom>
                <a:avLst/>
                <a:gdLst/>
                <a:ahLst/>
                <a:cxnLst/>
                <a:rect l="0" t="0" r="0" b="0"/>
                <a:pathLst>
                  <a:path w="66300" h="49469">
                    <a:moveTo>
                      <a:pt x="66300" y="0"/>
                    </a:moveTo>
                    <a:lnTo>
                      <a:pt x="66300" y="28229"/>
                    </a:lnTo>
                    <a:lnTo>
                      <a:pt x="31609" y="37546"/>
                    </a:lnTo>
                    <a:lnTo>
                      <a:pt x="0" y="49469"/>
                    </a:lnTo>
                    <a:lnTo>
                      <a:pt x="0" y="21378"/>
                    </a:lnTo>
                    <a:lnTo>
                      <a:pt x="42262" y="5744"/>
                    </a:lnTo>
                    <a:lnTo>
                      <a:pt x="66300"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23" name="Shape 1261"/>
              <p:cNvSpPr/>
              <p:nvPr userDrawn="1"/>
            </p:nvSpPr>
            <p:spPr>
              <a:xfrm>
                <a:off x="342731" y="27457"/>
                <a:ext cx="66300" cy="152933"/>
              </a:xfrm>
              <a:custGeom>
                <a:avLst/>
                <a:gdLst/>
                <a:ahLst/>
                <a:cxnLst/>
                <a:rect l="0" t="0" r="0" b="0"/>
                <a:pathLst>
                  <a:path w="66300" h="152933">
                    <a:moveTo>
                      <a:pt x="25952" y="0"/>
                    </a:moveTo>
                    <a:lnTo>
                      <a:pt x="66300" y="31640"/>
                    </a:lnTo>
                    <a:lnTo>
                      <a:pt x="66300" y="79883"/>
                    </a:lnTo>
                    <a:lnTo>
                      <a:pt x="41611" y="60439"/>
                    </a:lnTo>
                    <a:lnTo>
                      <a:pt x="57016" y="144907"/>
                    </a:lnTo>
                    <a:lnTo>
                      <a:pt x="16275" y="152933"/>
                    </a:lnTo>
                    <a:lnTo>
                      <a:pt x="0" y="76266"/>
                    </a:lnTo>
                    <a:lnTo>
                      <a:pt x="0" y="4400"/>
                    </a:lnTo>
                    <a:lnTo>
                      <a:pt x="25952"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24" name="Shape 1262"/>
              <p:cNvSpPr/>
              <p:nvPr userDrawn="1"/>
            </p:nvSpPr>
            <p:spPr>
              <a:xfrm>
                <a:off x="443969" y="1029983"/>
                <a:ext cx="95504" cy="157062"/>
              </a:xfrm>
              <a:custGeom>
                <a:avLst/>
                <a:gdLst/>
                <a:ahLst/>
                <a:cxnLst/>
                <a:rect l="0" t="0" r="0" b="0"/>
                <a:pathLst>
                  <a:path w="95504" h="157062">
                    <a:moveTo>
                      <a:pt x="95504" y="0"/>
                    </a:moveTo>
                    <a:lnTo>
                      <a:pt x="95504" y="36852"/>
                    </a:lnTo>
                    <a:lnTo>
                      <a:pt x="91138" y="36815"/>
                    </a:lnTo>
                    <a:cubicBezTo>
                      <a:pt x="71299" y="40001"/>
                      <a:pt x="52044" y="52927"/>
                      <a:pt x="49720" y="72682"/>
                    </a:cubicBezTo>
                    <a:cubicBezTo>
                      <a:pt x="47841" y="88785"/>
                      <a:pt x="52895" y="97929"/>
                      <a:pt x="58534" y="105194"/>
                    </a:cubicBezTo>
                    <a:cubicBezTo>
                      <a:pt x="61106" y="108508"/>
                      <a:pt x="66468" y="112296"/>
                      <a:pt x="73350" y="115370"/>
                    </a:cubicBezTo>
                    <a:lnTo>
                      <a:pt x="95504" y="120822"/>
                    </a:lnTo>
                    <a:lnTo>
                      <a:pt x="95504" y="156989"/>
                    </a:lnTo>
                    <a:lnTo>
                      <a:pt x="90082" y="157062"/>
                    </a:lnTo>
                    <a:cubicBezTo>
                      <a:pt x="84151" y="156866"/>
                      <a:pt x="78962" y="156413"/>
                      <a:pt x="75235" y="155778"/>
                    </a:cubicBezTo>
                    <a:cubicBezTo>
                      <a:pt x="53251" y="152031"/>
                      <a:pt x="20625" y="136423"/>
                      <a:pt x="10680" y="115798"/>
                    </a:cubicBezTo>
                    <a:cubicBezTo>
                      <a:pt x="4280" y="102539"/>
                      <a:pt x="0" y="84353"/>
                      <a:pt x="2425" y="65163"/>
                    </a:cubicBezTo>
                    <a:cubicBezTo>
                      <a:pt x="5677" y="39560"/>
                      <a:pt x="16294" y="25971"/>
                      <a:pt x="32055" y="13919"/>
                    </a:cubicBezTo>
                    <a:cubicBezTo>
                      <a:pt x="39948" y="7886"/>
                      <a:pt x="50949" y="3673"/>
                      <a:pt x="63314" y="1298"/>
                    </a:cubicBezTo>
                    <a:lnTo>
                      <a:pt x="95504"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25" name="Shape 1263"/>
              <p:cNvSpPr/>
              <p:nvPr userDrawn="1"/>
            </p:nvSpPr>
            <p:spPr>
              <a:xfrm>
                <a:off x="409031" y="243139"/>
                <a:ext cx="130442" cy="724585"/>
              </a:xfrm>
              <a:custGeom>
                <a:avLst/>
                <a:gdLst/>
                <a:ahLst/>
                <a:cxnLst/>
                <a:rect l="0" t="0" r="0" b="0"/>
                <a:pathLst>
                  <a:path w="130442" h="724585">
                    <a:moveTo>
                      <a:pt x="130442" y="0"/>
                    </a:moveTo>
                    <a:lnTo>
                      <a:pt x="130442" y="88245"/>
                    </a:lnTo>
                    <a:lnTo>
                      <a:pt x="100890" y="114634"/>
                    </a:lnTo>
                    <a:cubicBezTo>
                      <a:pt x="73294" y="145034"/>
                      <a:pt x="52166" y="184899"/>
                      <a:pt x="37059" y="216284"/>
                    </a:cubicBezTo>
                    <a:lnTo>
                      <a:pt x="130442" y="234076"/>
                    </a:lnTo>
                    <a:lnTo>
                      <a:pt x="130442" y="258420"/>
                    </a:lnTo>
                    <a:lnTo>
                      <a:pt x="128793" y="258259"/>
                    </a:lnTo>
                    <a:cubicBezTo>
                      <a:pt x="94260" y="252917"/>
                      <a:pt x="61062" y="245811"/>
                      <a:pt x="28372" y="237086"/>
                    </a:cubicBezTo>
                    <a:cubicBezTo>
                      <a:pt x="16218" y="271338"/>
                      <a:pt x="11989" y="308778"/>
                      <a:pt x="11342" y="348021"/>
                    </a:cubicBezTo>
                    <a:lnTo>
                      <a:pt x="130442" y="348021"/>
                    </a:lnTo>
                    <a:lnTo>
                      <a:pt x="130442" y="375504"/>
                    </a:lnTo>
                    <a:lnTo>
                      <a:pt x="10605" y="375504"/>
                    </a:lnTo>
                    <a:cubicBezTo>
                      <a:pt x="13183" y="413020"/>
                      <a:pt x="14440" y="448643"/>
                      <a:pt x="28842" y="481130"/>
                    </a:cubicBezTo>
                    <a:cubicBezTo>
                      <a:pt x="59551" y="473281"/>
                      <a:pt x="91644" y="466880"/>
                      <a:pt x="124952" y="462034"/>
                    </a:cubicBezTo>
                    <a:lnTo>
                      <a:pt x="130442" y="461515"/>
                    </a:lnTo>
                    <a:lnTo>
                      <a:pt x="130442" y="482435"/>
                    </a:lnTo>
                    <a:lnTo>
                      <a:pt x="127708" y="482717"/>
                    </a:lnTo>
                    <a:cubicBezTo>
                      <a:pt x="96965" y="487324"/>
                      <a:pt x="67132" y="493214"/>
                      <a:pt x="39129" y="500103"/>
                    </a:cubicBezTo>
                    <a:cubicBezTo>
                      <a:pt x="48349" y="526418"/>
                      <a:pt x="67552" y="574500"/>
                      <a:pt x="98552" y="598008"/>
                    </a:cubicBezTo>
                    <a:cubicBezTo>
                      <a:pt x="105182" y="596820"/>
                      <a:pt x="113142" y="595501"/>
                      <a:pt x="121693" y="593644"/>
                    </a:cubicBezTo>
                    <a:lnTo>
                      <a:pt x="130442" y="591155"/>
                    </a:lnTo>
                    <a:lnTo>
                      <a:pt x="130442" y="724585"/>
                    </a:lnTo>
                    <a:lnTo>
                      <a:pt x="58529" y="714073"/>
                    </a:lnTo>
                    <a:lnTo>
                      <a:pt x="0" y="698965"/>
                    </a:lnTo>
                    <a:lnTo>
                      <a:pt x="0" y="669164"/>
                    </a:lnTo>
                    <a:lnTo>
                      <a:pt x="47067" y="681574"/>
                    </a:lnTo>
                    <a:lnTo>
                      <a:pt x="0" y="656210"/>
                    </a:lnTo>
                    <a:lnTo>
                      <a:pt x="0" y="571738"/>
                    </a:lnTo>
                    <a:lnTo>
                      <a:pt x="16058" y="579616"/>
                    </a:lnTo>
                    <a:cubicBezTo>
                      <a:pt x="29237" y="585003"/>
                      <a:pt x="44244" y="590013"/>
                      <a:pt x="61379" y="594210"/>
                    </a:cubicBezTo>
                    <a:cubicBezTo>
                      <a:pt x="36309" y="567782"/>
                      <a:pt x="27153" y="541620"/>
                      <a:pt x="13589" y="509298"/>
                    </a:cubicBezTo>
                    <a:lnTo>
                      <a:pt x="0" y="513148"/>
                    </a:lnTo>
                    <a:lnTo>
                      <a:pt x="0" y="485300"/>
                    </a:lnTo>
                    <a:lnTo>
                      <a:pt x="4166" y="487823"/>
                    </a:lnTo>
                    <a:cubicBezTo>
                      <a:pt x="3940" y="484721"/>
                      <a:pt x="2498" y="479229"/>
                      <a:pt x="523" y="471955"/>
                    </a:cubicBezTo>
                    <a:lnTo>
                      <a:pt x="0" y="469922"/>
                    </a:lnTo>
                    <a:lnTo>
                      <a:pt x="0" y="247554"/>
                    </a:lnTo>
                    <a:lnTo>
                      <a:pt x="3506" y="231498"/>
                    </a:lnTo>
                    <a:lnTo>
                      <a:pt x="0" y="230426"/>
                    </a:lnTo>
                    <a:lnTo>
                      <a:pt x="0" y="204105"/>
                    </a:lnTo>
                    <a:lnTo>
                      <a:pt x="12865" y="207838"/>
                    </a:lnTo>
                    <a:cubicBezTo>
                      <a:pt x="33515" y="155718"/>
                      <a:pt x="76835" y="92408"/>
                      <a:pt x="121730" y="64849"/>
                    </a:cubicBezTo>
                    <a:lnTo>
                      <a:pt x="121755" y="52784"/>
                    </a:lnTo>
                    <a:cubicBezTo>
                      <a:pt x="89237" y="61228"/>
                      <a:pt x="58508" y="72610"/>
                      <a:pt x="30114" y="86310"/>
                    </a:cubicBezTo>
                    <a:lnTo>
                      <a:pt x="0" y="104710"/>
                    </a:lnTo>
                    <a:lnTo>
                      <a:pt x="0" y="75345"/>
                    </a:lnTo>
                    <a:lnTo>
                      <a:pt x="51327" y="52329"/>
                    </a:lnTo>
                    <a:cubicBezTo>
                      <a:pt x="73614" y="43936"/>
                      <a:pt x="96619" y="36738"/>
                      <a:pt x="119761" y="30737"/>
                    </a:cubicBezTo>
                    <a:cubicBezTo>
                      <a:pt x="94365" y="33159"/>
                      <a:pt x="68418" y="37279"/>
                      <a:pt x="42488" y="42836"/>
                    </a:cubicBezTo>
                    <a:lnTo>
                      <a:pt x="0" y="54247"/>
                    </a:lnTo>
                    <a:lnTo>
                      <a:pt x="0" y="26017"/>
                    </a:lnTo>
                    <a:lnTo>
                      <a:pt x="85827" y="5508"/>
                    </a:lnTo>
                    <a:lnTo>
                      <a:pt x="130442"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26" name="Shape 1264"/>
              <p:cNvSpPr/>
              <p:nvPr userDrawn="1"/>
            </p:nvSpPr>
            <p:spPr>
              <a:xfrm>
                <a:off x="409031" y="0"/>
                <a:ext cx="122162" cy="153035"/>
              </a:xfrm>
              <a:custGeom>
                <a:avLst/>
                <a:gdLst/>
                <a:ahLst/>
                <a:cxnLst/>
                <a:rect l="0" t="0" r="0" b="0"/>
                <a:pathLst>
                  <a:path w="122162" h="153035">
                    <a:moveTo>
                      <a:pt x="95225" y="0"/>
                    </a:moveTo>
                    <a:lnTo>
                      <a:pt x="122162" y="144043"/>
                    </a:lnTo>
                    <a:lnTo>
                      <a:pt x="78131" y="153035"/>
                    </a:lnTo>
                    <a:lnTo>
                      <a:pt x="60020" y="69215"/>
                    </a:lnTo>
                    <a:lnTo>
                      <a:pt x="27267" y="128816"/>
                    </a:lnTo>
                    <a:lnTo>
                      <a:pt x="0" y="107341"/>
                    </a:lnTo>
                    <a:lnTo>
                      <a:pt x="0" y="59098"/>
                    </a:lnTo>
                    <a:lnTo>
                      <a:pt x="17031" y="72453"/>
                    </a:lnTo>
                    <a:lnTo>
                      <a:pt x="52731" y="5512"/>
                    </a:lnTo>
                    <a:lnTo>
                      <a:pt x="95225"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27" name="Shape 1265"/>
              <p:cNvSpPr/>
              <p:nvPr userDrawn="1"/>
            </p:nvSpPr>
            <p:spPr>
              <a:xfrm>
                <a:off x="539473" y="1142048"/>
                <a:ext cx="51041" cy="44924"/>
              </a:xfrm>
              <a:custGeom>
                <a:avLst/>
                <a:gdLst/>
                <a:ahLst/>
                <a:cxnLst/>
                <a:rect l="0" t="0" r="0" b="0"/>
                <a:pathLst>
                  <a:path w="51041" h="44924">
                    <a:moveTo>
                      <a:pt x="51041" y="0"/>
                    </a:moveTo>
                    <a:lnTo>
                      <a:pt x="48463" y="37770"/>
                    </a:lnTo>
                    <a:cubicBezTo>
                      <a:pt x="40703" y="41827"/>
                      <a:pt x="27248" y="43948"/>
                      <a:pt x="13869" y="44737"/>
                    </a:cubicBezTo>
                    <a:lnTo>
                      <a:pt x="0" y="44924"/>
                    </a:lnTo>
                    <a:lnTo>
                      <a:pt x="0" y="8757"/>
                    </a:lnTo>
                    <a:lnTo>
                      <a:pt x="1778" y="9195"/>
                    </a:lnTo>
                    <a:cubicBezTo>
                      <a:pt x="18707" y="10071"/>
                      <a:pt x="44602" y="3835"/>
                      <a:pt x="51041" y="0"/>
                    </a:cubicBez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28" name="Shape 1266"/>
              <p:cNvSpPr/>
              <p:nvPr userDrawn="1"/>
            </p:nvSpPr>
            <p:spPr>
              <a:xfrm>
                <a:off x="539473" y="1029691"/>
                <a:ext cx="62674" cy="60515"/>
              </a:xfrm>
              <a:custGeom>
                <a:avLst/>
                <a:gdLst/>
                <a:ahLst/>
                <a:cxnLst/>
                <a:rect l="0" t="0" r="0" b="0"/>
                <a:pathLst>
                  <a:path w="62674" h="60515">
                    <a:moveTo>
                      <a:pt x="7251" y="0"/>
                    </a:moveTo>
                    <a:cubicBezTo>
                      <a:pt x="18110" y="1079"/>
                      <a:pt x="50724" y="10909"/>
                      <a:pt x="62674" y="18745"/>
                    </a:cubicBezTo>
                    <a:lnTo>
                      <a:pt x="57302" y="60515"/>
                    </a:lnTo>
                    <a:cubicBezTo>
                      <a:pt x="43459" y="48285"/>
                      <a:pt x="35014" y="41199"/>
                      <a:pt x="15062" y="37274"/>
                    </a:cubicBezTo>
                    <a:lnTo>
                      <a:pt x="0" y="37145"/>
                    </a:lnTo>
                    <a:lnTo>
                      <a:pt x="0" y="292"/>
                    </a:lnTo>
                    <a:lnTo>
                      <a:pt x="7251"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29" name="Shape 1267"/>
              <p:cNvSpPr/>
              <p:nvPr userDrawn="1"/>
            </p:nvSpPr>
            <p:spPr>
              <a:xfrm>
                <a:off x="539473" y="39472"/>
                <a:ext cx="152197" cy="1011212"/>
              </a:xfrm>
              <a:custGeom>
                <a:avLst/>
                <a:gdLst/>
                <a:ahLst/>
                <a:cxnLst/>
                <a:rect l="0" t="0" r="0" b="0"/>
                <a:pathLst>
                  <a:path w="152197" h="1011212">
                    <a:moveTo>
                      <a:pt x="152184" y="0"/>
                    </a:moveTo>
                    <a:lnTo>
                      <a:pt x="152197" y="2"/>
                    </a:lnTo>
                    <a:lnTo>
                      <a:pt x="152197" y="60797"/>
                    </a:lnTo>
                    <a:lnTo>
                      <a:pt x="152184" y="60795"/>
                    </a:lnTo>
                    <a:cubicBezTo>
                      <a:pt x="123253" y="60795"/>
                      <a:pt x="99632" y="83693"/>
                      <a:pt x="99632" y="111773"/>
                    </a:cubicBezTo>
                    <a:cubicBezTo>
                      <a:pt x="99632" y="139865"/>
                      <a:pt x="123253" y="162763"/>
                      <a:pt x="152184" y="162763"/>
                    </a:cubicBezTo>
                    <a:lnTo>
                      <a:pt x="152197" y="162761"/>
                    </a:lnTo>
                    <a:lnTo>
                      <a:pt x="152197" y="1011158"/>
                    </a:lnTo>
                    <a:lnTo>
                      <a:pt x="152159" y="1011212"/>
                    </a:lnTo>
                    <a:cubicBezTo>
                      <a:pt x="144881" y="1000341"/>
                      <a:pt x="103873" y="948550"/>
                      <a:pt x="52350" y="938339"/>
                    </a:cubicBezTo>
                    <a:cubicBezTo>
                      <a:pt x="49987" y="937870"/>
                      <a:pt x="44412" y="935139"/>
                      <a:pt x="41377" y="934301"/>
                    </a:cubicBezTo>
                    <a:lnTo>
                      <a:pt x="0" y="928252"/>
                    </a:lnTo>
                    <a:lnTo>
                      <a:pt x="0" y="794822"/>
                    </a:lnTo>
                    <a:lnTo>
                      <a:pt x="17936" y="789719"/>
                    </a:lnTo>
                    <a:cubicBezTo>
                      <a:pt x="35919" y="783041"/>
                      <a:pt x="53302" y="772585"/>
                      <a:pt x="64160" y="755104"/>
                    </a:cubicBezTo>
                    <a:cubicBezTo>
                      <a:pt x="78422" y="736803"/>
                      <a:pt x="85827" y="702132"/>
                      <a:pt x="91313" y="676694"/>
                    </a:cubicBezTo>
                    <a:lnTo>
                      <a:pt x="0" y="686103"/>
                    </a:lnTo>
                    <a:lnTo>
                      <a:pt x="0" y="665182"/>
                    </a:lnTo>
                    <a:lnTo>
                      <a:pt x="97917" y="655930"/>
                    </a:lnTo>
                    <a:cubicBezTo>
                      <a:pt x="101422" y="627139"/>
                      <a:pt x="101765" y="599288"/>
                      <a:pt x="101879" y="579171"/>
                    </a:cubicBezTo>
                    <a:lnTo>
                      <a:pt x="0" y="579171"/>
                    </a:lnTo>
                    <a:lnTo>
                      <a:pt x="0" y="551688"/>
                    </a:lnTo>
                    <a:lnTo>
                      <a:pt x="102451" y="551688"/>
                    </a:lnTo>
                    <a:cubicBezTo>
                      <a:pt x="103150" y="536702"/>
                      <a:pt x="104762" y="506857"/>
                      <a:pt x="106781" y="472516"/>
                    </a:cubicBezTo>
                    <a:lnTo>
                      <a:pt x="0" y="462087"/>
                    </a:lnTo>
                    <a:lnTo>
                      <a:pt x="0" y="437743"/>
                    </a:lnTo>
                    <a:lnTo>
                      <a:pt x="4178" y="438539"/>
                    </a:lnTo>
                    <a:cubicBezTo>
                      <a:pt x="37941" y="442989"/>
                      <a:pt x="72853" y="445815"/>
                      <a:pt x="108636" y="447383"/>
                    </a:cubicBezTo>
                    <a:cubicBezTo>
                      <a:pt x="113068" y="375260"/>
                      <a:pt x="123533" y="291833"/>
                      <a:pt x="121044" y="291821"/>
                    </a:cubicBezTo>
                    <a:lnTo>
                      <a:pt x="216" y="291719"/>
                    </a:lnTo>
                    <a:lnTo>
                      <a:pt x="0" y="291912"/>
                    </a:lnTo>
                    <a:lnTo>
                      <a:pt x="0" y="203667"/>
                    </a:lnTo>
                    <a:lnTo>
                      <a:pt x="74041" y="194526"/>
                    </a:lnTo>
                    <a:cubicBezTo>
                      <a:pt x="52057" y="174142"/>
                      <a:pt x="36969" y="158407"/>
                      <a:pt x="36969" y="111773"/>
                    </a:cubicBezTo>
                    <a:cubicBezTo>
                      <a:pt x="36969" y="65151"/>
                      <a:pt x="88735" y="0"/>
                      <a:pt x="152184" y="0"/>
                    </a:cubicBez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30" name="Shape 1268"/>
              <p:cNvSpPr/>
              <p:nvPr userDrawn="1"/>
            </p:nvSpPr>
            <p:spPr>
              <a:xfrm>
                <a:off x="691670" y="39473"/>
                <a:ext cx="153251" cy="1011157"/>
              </a:xfrm>
              <a:custGeom>
                <a:avLst/>
                <a:gdLst/>
                <a:ahLst/>
                <a:cxnLst/>
                <a:rect l="0" t="0" r="0" b="0"/>
                <a:pathLst>
                  <a:path w="153251" h="1011157">
                    <a:moveTo>
                      <a:pt x="0" y="0"/>
                    </a:moveTo>
                    <a:lnTo>
                      <a:pt x="23163" y="2889"/>
                    </a:lnTo>
                    <a:cubicBezTo>
                      <a:pt x="75595" y="15997"/>
                      <a:pt x="115227" y="70977"/>
                      <a:pt x="115227" y="111771"/>
                    </a:cubicBezTo>
                    <a:cubicBezTo>
                      <a:pt x="115227" y="158406"/>
                      <a:pt x="101486" y="174255"/>
                      <a:pt x="79515" y="194626"/>
                    </a:cubicBezTo>
                    <a:lnTo>
                      <a:pt x="153251" y="204389"/>
                    </a:lnTo>
                    <a:lnTo>
                      <a:pt x="153251" y="294528"/>
                    </a:lnTo>
                    <a:lnTo>
                      <a:pt x="151257" y="292721"/>
                    </a:lnTo>
                    <a:lnTo>
                      <a:pt x="32169" y="291819"/>
                    </a:lnTo>
                    <a:cubicBezTo>
                      <a:pt x="32169" y="291819"/>
                      <a:pt x="36297" y="365936"/>
                      <a:pt x="41999" y="447712"/>
                    </a:cubicBezTo>
                    <a:cubicBezTo>
                      <a:pt x="78423" y="446391"/>
                      <a:pt x="112900" y="443228"/>
                      <a:pt x="146214" y="438390"/>
                    </a:cubicBezTo>
                    <a:lnTo>
                      <a:pt x="153251" y="436987"/>
                    </a:lnTo>
                    <a:lnTo>
                      <a:pt x="153251" y="462810"/>
                    </a:lnTo>
                    <a:lnTo>
                      <a:pt x="153165" y="462828"/>
                    </a:lnTo>
                    <a:cubicBezTo>
                      <a:pt x="118774" y="468127"/>
                      <a:pt x="82963" y="471600"/>
                      <a:pt x="44158" y="472934"/>
                    </a:cubicBezTo>
                    <a:cubicBezTo>
                      <a:pt x="46050" y="499121"/>
                      <a:pt x="48044" y="525931"/>
                      <a:pt x="50089" y="551686"/>
                    </a:cubicBezTo>
                    <a:lnTo>
                      <a:pt x="153251" y="551043"/>
                    </a:lnTo>
                    <a:lnTo>
                      <a:pt x="153251" y="579169"/>
                    </a:lnTo>
                    <a:lnTo>
                      <a:pt x="52312" y="579169"/>
                    </a:lnTo>
                    <a:cubicBezTo>
                      <a:pt x="54712" y="608011"/>
                      <a:pt x="54978" y="631849"/>
                      <a:pt x="57290" y="653604"/>
                    </a:cubicBezTo>
                    <a:lnTo>
                      <a:pt x="153251" y="663375"/>
                    </a:lnTo>
                    <a:lnTo>
                      <a:pt x="153251" y="687994"/>
                    </a:lnTo>
                    <a:lnTo>
                      <a:pt x="61709" y="679042"/>
                    </a:lnTo>
                    <a:cubicBezTo>
                      <a:pt x="63145" y="689316"/>
                      <a:pt x="65913" y="705242"/>
                      <a:pt x="67158" y="709294"/>
                    </a:cubicBezTo>
                    <a:cubicBezTo>
                      <a:pt x="69006" y="738402"/>
                      <a:pt x="95364" y="776447"/>
                      <a:pt x="137135" y="792718"/>
                    </a:cubicBezTo>
                    <a:lnTo>
                      <a:pt x="153251" y="797219"/>
                    </a:lnTo>
                    <a:lnTo>
                      <a:pt x="153251" y="926986"/>
                    </a:lnTo>
                    <a:lnTo>
                      <a:pt x="107633" y="933512"/>
                    </a:lnTo>
                    <a:cubicBezTo>
                      <a:pt x="66780" y="948523"/>
                      <a:pt x="36786" y="965485"/>
                      <a:pt x="16734" y="987456"/>
                    </a:cubicBezTo>
                    <a:lnTo>
                      <a:pt x="0" y="1011157"/>
                    </a:lnTo>
                    <a:lnTo>
                      <a:pt x="0" y="162759"/>
                    </a:lnTo>
                    <a:lnTo>
                      <a:pt x="20413" y="158745"/>
                    </a:lnTo>
                    <a:cubicBezTo>
                      <a:pt x="39271" y="150988"/>
                      <a:pt x="52565" y="132840"/>
                      <a:pt x="52565" y="111771"/>
                    </a:cubicBezTo>
                    <a:cubicBezTo>
                      <a:pt x="52565" y="90711"/>
                      <a:pt x="39271" y="72566"/>
                      <a:pt x="20413" y="64810"/>
                    </a:cubicBezTo>
                    <a:lnTo>
                      <a:pt x="0" y="60796"/>
                    </a:lnTo>
                    <a:lnTo>
                      <a:pt x="0"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31" name="Shape 1269"/>
              <p:cNvSpPr/>
              <p:nvPr userDrawn="1"/>
            </p:nvSpPr>
            <p:spPr>
              <a:xfrm>
                <a:off x="857710" y="1017076"/>
                <a:ext cx="113316" cy="162728"/>
              </a:xfrm>
              <a:custGeom>
                <a:avLst/>
                <a:gdLst/>
                <a:ahLst/>
                <a:cxnLst/>
                <a:rect l="0" t="0" r="0" b="0"/>
                <a:pathLst>
                  <a:path w="113316" h="162728">
                    <a:moveTo>
                      <a:pt x="78502" y="733"/>
                    </a:moveTo>
                    <a:cubicBezTo>
                      <a:pt x="89469" y="1467"/>
                      <a:pt x="99422" y="3515"/>
                      <a:pt x="105334" y="6353"/>
                    </a:cubicBezTo>
                    <a:lnTo>
                      <a:pt x="107328" y="39576"/>
                    </a:lnTo>
                    <a:cubicBezTo>
                      <a:pt x="91872" y="32680"/>
                      <a:pt x="67361" y="30331"/>
                      <a:pt x="56655" y="33493"/>
                    </a:cubicBezTo>
                    <a:cubicBezTo>
                      <a:pt x="40589" y="40199"/>
                      <a:pt x="46761" y="54524"/>
                      <a:pt x="59182" y="58093"/>
                    </a:cubicBezTo>
                    <a:cubicBezTo>
                      <a:pt x="74733" y="62551"/>
                      <a:pt x="90450" y="64580"/>
                      <a:pt x="103062" y="69698"/>
                    </a:cubicBezTo>
                    <a:lnTo>
                      <a:pt x="113316" y="76467"/>
                    </a:lnTo>
                    <a:lnTo>
                      <a:pt x="113316" y="141818"/>
                    </a:lnTo>
                    <a:lnTo>
                      <a:pt x="106511" y="147994"/>
                    </a:lnTo>
                    <a:cubicBezTo>
                      <a:pt x="100302" y="151678"/>
                      <a:pt x="92755" y="154499"/>
                      <a:pt x="83795" y="156150"/>
                    </a:cubicBezTo>
                    <a:cubicBezTo>
                      <a:pt x="48019" y="162728"/>
                      <a:pt x="32398" y="157217"/>
                      <a:pt x="19380" y="153190"/>
                    </a:cubicBezTo>
                    <a:lnTo>
                      <a:pt x="17361" y="118393"/>
                    </a:lnTo>
                    <a:cubicBezTo>
                      <a:pt x="33427" y="123612"/>
                      <a:pt x="44323" y="127676"/>
                      <a:pt x="61595" y="127295"/>
                    </a:cubicBezTo>
                    <a:cubicBezTo>
                      <a:pt x="75159" y="126978"/>
                      <a:pt x="81471" y="122368"/>
                      <a:pt x="81966" y="111776"/>
                    </a:cubicBezTo>
                    <a:cubicBezTo>
                      <a:pt x="80645" y="98161"/>
                      <a:pt x="56947" y="97717"/>
                      <a:pt x="46533" y="94860"/>
                    </a:cubicBezTo>
                    <a:cubicBezTo>
                      <a:pt x="20384" y="87697"/>
                      <a:pt x="2032" y="78375"/>
                      <a:pt x="1156" y="56493"/>
                    </a:cubicBezTo>
                    <a:cubicBezTo>
                      <a:pt x="0" y="27511"/>
                      <a:pt x="4115" y="13071"/>
                      <a:pt x="45593" y="3000"/>
                    </a:cubicBezTo>
                    <a:cubicBezTo>
                      <a:pt x="55556" y="581"/>
                      <a:pt x="67536" y="0"/>
                      <a:pt x="78502" y="733"/>
                    </a:cubicBez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32" name="Shape 1270"/>
              <p:cNvSpPr/>
              <p:nvPr userDrawn="1"/>
            </p:nvSpPr>
            <p:spPr>
              <a:xfrm>
                <a:off x="844921" y="243862"/>
                <a:ext cx="126105" cy="722598"/>
              </a:xfrm>
              <a:custGeom>
                <a:avLst/>
                <a:gdLst/>
                <a:ahLst/>
                <a:cxnLst/>
                <a:rect l="0" t="0" r="0" b="0"/>
                <a:pathLst>
                  <a:path w="126105" h="722598">
                    <a:moveTo>
                      <a:pt x="0" y="0"/>
                    </a:moveTo>
                    <a:lnTo>
                      <a:pt x="64406" y="8527"/>
                    </a:lnTo>
                    <a:lnTo>
                      <a:pt x="126105" y="25157"/>
                    </a:lnTo>
                    <a:lnTo>
                      <a:pt x="126105" y="52167"/>
                    </a:lnTo>
                    <a:lnTo>
                      <a:pt x="102136" y="44661"/>
                    </a:lnTo>
                    <a:cubicBezTo>
                      <a:pt x="70492" y="36797"/>
                      <a:pt x="38624" y="31255"/>
                      <a:pt x="9334" y="29950"/>
                    </a:cubicBezTo>
                    <a:cubicBezTo>
                      <a:pt x="30299" y="34640"/>
                      <a:pt x="51908" y="41558"/>
                      <a:pt x="73420" y="50198"/>
                    </a:cubicBezTo>
                    <a:lnTo>
                      <a:pt x="126105" y="75570"/>
                    </a:lnTo>
                    <a:lnTo>
                      <a:pt x="126105" y="104314"/>
                    </a:lnTo>
                    <a:lnTo>
                      <a:pt x="98535" y="87102"/>
                    </a:lnTo>
                    <a:cubicBezTo>
                      <a:pt x="70425" y="72987"/>
                      <a:pt x="40143" y="61199"/>
                      <a:pt x="8077" y="52721"/>
                    </a:cubicBezTo>
                    <a:lnTo>
                      <a:pt x="9296" y="67415"/>
                    </a:lnTo>
                    <a:cubicBezTo>
                      <a:pt x="52413" y="97743"/>
                      <a:pt x="95085" y="153217"/>
                      <a:pt x="114084" y="209401"/>
                    </a:cubicBezTo>
                    <a:lnTo>
                      <a:pt x="126105" y="205702"/>
                    </a:lnTo>
                    <a:lnTo>
                      <a:pt x="126105" y="231680"/>
                    </a:lnTo>
                    <a:lnTo>
                      <a:pt x="122161" y="232947"/>
                    </a:lnTo>
                    <a:lnTo>
                      <a:pt x="126105" y="247601"/>
                    </a:lnTo>
                    <a:lnTo>
                      <a:pt x="126105" y="479617"/>
                    </a:lnTo>
                    <a:lnTo>
                      <a:pt x="124802" y="483754"/>
                    </a:lnTo>
                    <a:cubicBezTo>
                      <a:pt x="123825" y="486105"/>
                      <a:pt x="122952" y="487320"/>
                      <a:pt x="122238" y="487087"/>
                    </a:cubicBezTo>
                    <a:lnTo>
                      <a:pt x="126105" y="484775"/>
                    </a:lnTo>
                    <a:lnTo>
                      <a:pt x="126105" y="510605"/>
                    </a:lnTo>
                    <a:lnTo>
                      <a:pt x="116065" y="507381"/>
                    </a:lnTo>
                    <a:cubicBezTo>
                      <a:pt x="100533" y="537747"/>
                      <a:pt x="88532" y="569967"/>
                      <a:pt x="65265" y="593297"/>
                    </a:cubicBezTo>
                    <a:cubicBezTo>
                      <a:pt x="78404" y="591817"/>
                      <a:pt x="90012" y="588134"/>
                      <a:pt x="101703" y="583032"/>
                    </a:cubicBezTo>
                    <a:lnTo>
                      <a:pt x="126105" y="570627"/>
                    </a:lnTo>
                    <a:lnTo>
                      <a:pt x="126105" y="656765"/>
                    </a:lnTo>
                    <a:lnTo>
                      <a:pt x="81775" y="678768"/>
                    </a:lnTo>
                    <a:cubicBezTo>
                      <a:pt x="80048" y="679479"/>
                      <a:pt x="78346" y="680152"/>
                      <a:pt x="76657" y="680851"/>
                    </a:cubicBezTo>
                    <a:lnTo>
                      <a:pt x="126105" y="668088"/>
                    </a:lnTo>
                    <a:lnTo>
                      <a:pt x="126105" y="699433"/>
                    </a:lnTo>
                    <a:lnTo>
                      <a:pt x="88756" y="709901"/>
                    </a:lnTo>
                    <a:lnTo>
                      <a:pt x="0" y="722598"/>
                    </a:lnTo>
                    <a:lnTo>
                      <a:pt x="0" y="592830"/>
                    </a:lnTo>
                    <a:lnTo>
                      <a:pt x="6011" y="594509"/>
                    </a:lnTo>
                    <a:cubicBezTo>
                      <a:pt x="13787" y="595869"/>
                      <a:pt x="21949" y="596482"/>
                      <a:pt x="30455" y="596205"/>
                    </a:cubicBezTo>
                    <a:cubicBezTo>
                      <a:pt x="60287" y="573066"/>
                      <a:pt x="72123" y="534153"/>
                      <a:pt x="91542" y="500600"/>
                    </a:cubicBezTo>
                    <a:cubicBezTo>
                      <a:pt x="63900" y="493723"/>
                      <a:pt x="33744" y="488169"/>
                      <a:pt x="2691" y="483869"/>
                    </a:cubicBezTo>
                    <a:lnTo>
                      <a:pt x="0" y="483606"/>
                    </a:lnTo>
                    <a:lnTo>
                      <a:pt x="0" y="458987"/>
                    </a:lnTo>
                    <a:lnTo>
                      <a:pt x="5156" y="459512"/>
                    </a:lnTo>
                    <a:cubicBezTo>
                      <a:pt x="37795" y="464462"/>
                      <a:pt x="69304" y="470894"/>
                      <a:pt x="99492" y="478705"/>
                    </a:cubicBezTo>
                    <a:cubicBezTo>
                      <a:pt x="112027" y="443869"/>
                      <a:pt x="112750" y="412716"/>
                      <a:pt x="115354" y="374781"/>
                    </a:cubicBezTo>
                    <a:lnTo>
                      <a:pt x="0" y="374781"/>
                    </a:lnTo>
                    <a:lnTo>
                      <a:pt x="0" y="346655"/>
                    </a:lnTo>
                    <a:lnTo>
                      <a:pt x="116764" y="345926"/>
                    </a:lnTo>
                    <a:cubicBezTo>
                      <a:pt x="116129" y="307318"/>
                      <a:pt x="113576" y="271161"/>
                      <a:pt x="100406" y="237379"/>
                    </a:cubicBezTo>
                    <a:lnTo>
                      <a:pt x="0" y="258421"/>
                    </a:lnTo>
                    <a:lnTo>
                      <a:pt x="0" y="232599"/>
                    </a:lnTo>
                    <a:lnTo>
                      <a:pt x="90195" y="214621"/>
                    </a:lnTo>
                    <a:cubicBezTo>
                      <a:pt x="70174" y="175711"/>
                      <a:pt x="55575" y="145117"/>
                      <a:pt x="29091" y="116511"/>
                    </a:cubicBezTo>
                    <a:lnTo>
                      <a:pt x="0" y="90140"/>
                    </a:lnTo>
                    <a:lnTo>
                      <a:pt x="0"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33" name="Shape 1271"/>
              <p:cNvSpPr/>
              <p:nvPr userDrawn="1"/>
            </p:nvSpPr>
            <p:spPr>
              <a:xfrm>
                <a:off x="871337" y="178"/>
                <a:ext cx="99689" cy="165316"/>
              </a:xfrm>
              <a:custGeom>
                <a:avLst/>
                <a:gdLst/>
                <a:ahLst/>
                <a:cxnLst/>
                <a:rect l="0" t="0" r="0" b="0"/>
                <a:pathLst>
                  <a:path w="99689" h="165316">
                    <a:moveTo>
                      <a:pt x="5486" y="0"/>
                    </a:moveTo>
                    <a:lnTo>
                      <a:pt x="99689" y="17041"/>
                    </a:lnTo>
                    <a:lnTo>
                      <a:pt x="99689" y="54814"/>
                    </a:lnTo>
                    <a:lnTo>
                      <a:pt x="77546" y="165316"/>
                    </a:lnTo>
                    <a:lnTo>
                      <a:pt x="29871" y="156324"/>
                    </a:lnTo>
                    <a:lnTo>
                      <a:pt x="52451" y="43637"/>
                    </a:lnTo>
                    <a:lnTo>
                      <a:pt x="0" y="33541"/>
                    </a:lnTo>
                    <a:lnTo>
                      <a:pt x="5486"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34" name="Shape 1272"/>
              <p:cNvSpPr/>
              <p:nvPr userDrawn="1"/>
            </p:nvSpPr>
            <p:spPr>
              <a:xfrm>
                <a:off x="971026" y="1093543"/>
                <a:ext cx="17278" cy="65351"/>
              </a:xfrm>
              <a:custGeom>
                <a:avLst/>
                <a:gdLst/>
                <a:ahLst/>
                <a:cxnLst/>
                <a:rect l="0" t="0" r="0" b="0"/>
                <a:pathLst>
                  <a:path w="17278" h="65351">
                    <a:moveTo>
                      <a:pt x="0" y="0"/>
                    </a:moveTo>
                    <a:lnTo>
                      <a:pt x="5929" y="3914"/>
                    </a:lnTo>
                    <a:cubicBezTo>
                      <a:pt x="10275" y="8708"/>
                      <a:pt x="13436" y="14963"/>
                      <a:pt x="15005" y="23371"/>
                    </a:cubicBezTo>
                    <a:cubicBezTo>
                      <a:pt x="17278" y="35563"/>
                      <a:pt x="15106" y="47990"/>
                      <a:pt x="7887" y="58194"/>
                    </a:cubicBezTo>
                    <a:lnTo>
                      <a:pt x="0" y="65351"/>
                    </a:lnTo>
                    <a:lnTo>
                      <a:pt x="0"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35" name="Shape 1273"/>
              <p:cNvSpPr/>
              <p:nvPr userDrawn="1"/>
            </p:nvSpPr>
            <p:spPr>
              <a:xfrm>
                <a:off x="971026" y="890832"/>
                <a:ext cx="66205" cy="52463"/>
              </a:xfrm>
              <a:custGeom>
                <a:avLst/>
                <a:gdLst/>
                <a:ahLst/>
                <a:cxnLst/>
                <a:rect l="0" t="0" r="0" b="0"/>
                <a:pathLst>
                  <a:path w="66205" h="52463">
                    <a:moveTo>
                      <a:pt x="66205" y="0"/>
                    </a:moveTo>
                    <a:lnTo>
                      <a:pt x="66205" y="33907"/>
                    </a:lnTo>
                    <a:lnTo>
                      <a:pt x="0" y="52463"/>
                    </a:lnTo>
                    <a:lnTo>
                      <a:pt x="0" y="21117"/>
                    </a:lnTo>
                    <a:lnTo>
                      <a:pt x="13705" y="17580"/>
                    </a:lnTo>
                    <a:lnTo>
                      <a:pt x="66205"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36" name="Shape 1274"/>
              <p:cNvSpPr/>
              <p:nvPr userDrawn="1"/>
            </p:nvSpPr>
            <p:spPr>
              <a:xfrm>
                <a:off x="971026" y="689058"/>
                <a:ext cx="66205" cy="211568"/>
              </a:xfrm>
              <a:custGeom>
                <a:avLst/>
                <a:gdLst/>
                <a:ahLst/>
                <a:cxnLst/>
                <a:rect l="0" t="0" r="0" b="0"/>
                <a:pathLst>
                  <a:path w="66205" h="211568">
                    <a:moveTo>
                      <a:pt x="66205" y="0"/>
                    </a:moveTo>
                    <a:lnTo>
                      <a:pt x="66205" y="168557"/>
                    </a:lnTo>
                    <a:lnTo>
                      <a:pt x="19168" y="202054"/>
                    </a:lnTo>
                    <a:lnTo>
                      <a:pt x="0" y="211568"/>
                    </a:lnTo>
                    <a:lnTo>
                      <a:pt x="0" y="125431"/>
                    </a:lnTo>
                    <a:lnTo>
                      <a:pt x="12541" y="119055"/>
                    </a:lnTo>
                    <a:cubicBezTo>
                      <a:pt x="39503" y="104730"/>
                      <a:pt x="49092" y="93490"/>
                      <a:pt x="60839" y="87178"/>
                    </a:cubicBezTo>
                    <a:cubicBezTo>
                      <a:pt x="48361" y="82365"/>
                      <a:pt x="37509" y="77980"/>
                      <a:pt x="26343" y="73867"/>
                    </a:cubicBezTo>
                    <a:lnTo>
                      <a:pt x="0" y="65408"/>
                    </a:lnTo>
                    <a:lnTo>
                      <a:pt x="0" y="39578"/>
                    </a:lnTo>
                    <a:lnTo>
                      <a:pt x="66205"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37" name="Shape 1275"/>
              <p:cNvSpPr/>
              <p:nvPr userDrawn="1"/>
            </p:nvSpPr>
            <p:spPr>
              <a:xfrm>
                <a:off x="971026" y="491462"/>
                <a:ext cx="66205" cy="232016"/>
              </a:xfrm>
              <a:custGeom>
                <a:avLst/>
                <a:gdLst/>
                <a:ahLst/>
                <a:cxnLst/>
                <a:rect l="0" t="0" r="0" b="0"/>
                <a:pathLst>
                  <a:path w="66205" h="232016">
                    <a:moveTo>
                      <a:pt x="0" y="0"/>
                    </a:moveTo>
                    <a:lnTo>
                      <a:pt x="10962" y="40731"/>
                    </a:lnTo>
                    <a:cubicBezTo>
                      <a:pt x="14418" y="59959"/>
                      <a:pt x="16370" y="79784"/>
                      <a:pt x="16847" y="99697"/>
                    </a:cubicBezTo>
                    <a:lnTo>
                      <a:pt x="66205" y="99697"/>
                    </a:lnTo>
                    <a:lnTo>
                      <a:pt x="66205" y="127597"/>
                    </a:lnTo>
                    <a:lnTo>
                      <a:pt x="16453" y="127180"/>
                    </a:lnTo>
                    <a:cubicBezTo>
                      <a:pt x="17376" y="144677"/>
                      <a:pt x="8699" y="200151"/>
                      <a:pt x="1892" y="226007"/>
                    </a:cubicBezTo>
                    <a:lnTo>
                      <a:pt x="0" y="232016"/>
                    </a:lnTo>
                    <a:lnTo>
                      <a:pt x="0"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38" name="Shape 1276"/>
              <p:cNvSpPr/>
              <p:nvPr userDrawn="1"/>
            </p:nvSpPr>
            <p:spPr>
              <a:xfrm>
                <a:off x="971026" y="427063"/>
                <a:ext cx="66205" cy="48479"/>
              </a:xfrm>
              <a:custGeom>
                <a:avLst/>
                <a:gdLst/>
                <a:ahLst/>
                <a:cxnLst/>
                <a:rect l="0" t="0" r="0" b="0"/>
                <a:pathLst>
                  <a:path w="66205" h="48479">
                    <a:moveTo>
                      <a:pt x="66205" y="0"/>
                    </a:moveTo>
                    <a:lnTo>
                      <a:pt x="66205" y="26276"/>
                    </a:lnTo>
                    <a:lnTo>
                      <a:pt x="56939" y="30190"/>
                    </a:lnTo>
                    <a:lnTo>
                      <a:pt x="0" y="48479"/>
                    </a:lnTo>
                    <a:lnTo>
                      <a:pt x="0" y="22501"/>
                    </a:lnTo>
                    <a:lnTo>
                      <a:pt x="42563" y="9401"/>
                    </a:lnTo>
                    <a:lnTo>
                      <a:pt x="66205"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39" name="Shape 1277"/>
              <p:cNvSpPr/>
              <p:nvPr userDrawn="1"/>
            </p:nvSpPr>
            <p:spPr>
              <a:xfrm>
                <a:off x="971026" y="319431"/>
                <a:ext cx="66205" cy="73884"/>
              </a:xfrm>
              <a:custGeom>
                <a:avLst/>
                <a:gdLst/>
                <a:ahLst/>
                <a:cxnLst/>
                <a:rect l="0" t="0" r="0" b="0"/>
                <a:pathLst>
                  <a:path w="66205" h="73884">
                    <a:moveTo>
                      <a:pt x="0" y="0"/>
                    </a:moveTo>
                    <a:lnTo>
                      <a:pt x="10814" y="5208"/>
                    </a:lnTo>
                    <a:lnTo>
                      <a:pt x="66205" y="41088"/>
                    </a:lnTo>
                    <a:lnTo>
                      <a:pt x="66205" y="73884"/>
                    </a:lnTo>
                    <a:lnTo>
                      <a:pt x="49861" y="59873"/>
                    </a:lnTo>
                    <a:lnTo>
                      <a:pt x="0" y="28744"/>
                    </a:lnTo>
                    <a:lnTo>
                      <a:pt x="0"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40" name="Shape 1278"/>
              <p:cNvSpPr/>
              <p:nvPr userDrawn="1"/>
            </p:nvSpPr>
            <p:spPr>
              <a:xfrm>
                <a:off x="971026" y="269019"/>
                <a:ext cx="66205" cy="47744"/>
              </a:xfrm>
              <a:custGeom>
                <a:avLst/>
                <a:gdLst/>
                <a:ahLst/>
                <a:cxnLst/>
                <a:rect l="0" t="0" r="0" b="0"/>
                <a:pathLst>
                  <a:path w="66205" h="47744">
                    <a:moveTo>
                      <a:pt x="0" y="0"/>
                    </a:moveTo>
                    <a:lnTo>
                      <a:pt x="63738" y="17180"/>
                    </a:lnTo>
                    <a:lnTo>
                      <a:pt x="66205" y="18139"/>
                    </a:lnTo>
                    <a:lnTo>
                      <a:pt x="66205" y="47744"/>
                    </a:lnTo>
                    <a:lnTo>
                      <a:pt x="0" y="27010"/>
                    </a:lnTo>
                    <a:lnTo>
                      <a:pt x="0"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41" name="Shape 1279"/>
              <p:cNvSpPr/>
              <p:nvPr userDrawn="1"/>
            </p:nvSpPr>
            <p:spPr>
              <a:xfrm>
                <a:off x="971026" y="17219"/>
                <a:ext cx="61931" cy="46941"/>
              </a:xfrm>
              <a:custGeom>
                <a:avLst/>
                <a:gdLst/>
                <a:ahLst/>
                <a:cxnLst/>
                <a:rect l="0" t="0" r="0" b="0"/>
                <a:pathLst>
                  <a:path w="61931" h="46941">
                    <a:moveTo>
                      <a:pt x="0" y="0"/>
                    </a:moveTo>
                    <a:lnTo>
                      <a:pt x="61931" y="11203"/>
                    </a:lnTo>
                    <a:lnTo>
                      <a:pt x="55163" y="46941"/>
                    </a:lnTo>
                    <a:lnTo>
                      <a:pt x="438" y="35587"/>
                    </a:lnTo>
                    <a:lnTo>
                      <a:pt x="0" y="37773"/>
                    </a:lnTo>
                    <a:lnTo>
                      <a:pt x="0"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42" name="Shape 1280"/>
              <p:cNvSpPr/>
              <p:nvPr userDrawn="1"/>
            </p:nvSpPr>
            <p:spPr>
              <a:xfrm>
                <a:off x="1192736" y="881816"/>
                <a:ext cx="79633" cy="170652"/>
              </a:xfrm>
              <a:custGeom>
                <a:avLst/>
                <a:gdLst/>
                <a:ahLst/>
                <a:cxnLst/>
                <a:rect l="0" t="0" r="0" b="0"/>
                <a:pathLst>
                  <a:path w="79633" h="170652">
                    <a:moveTo>
                      <a:pt x="79633" y="0"/>
                    </a:moveTo>
                    <a:lnTo>
                      <a:pt x="79633" y="38204"/>
                    </a:lnTo>
                    <a:lnTo>
                      <a:pt x="69342" y="41144"/>
                    </a:lnTo>
                    <a:lnTo>
                      <a:pt x="57353" y="48408"/>
                    </a:lnTo>
                    <a:lnTo>
                      <a:pt x="76340" y="77898"/>
                    </a:lnTo>
                    <a:lnTo>
                      <a:pt x="79633" y="75896"/>
                    </a:lnTo>
                    <a:lnTo>
                      <a:pt x="79633" y="170652"/>
                    </a:lnTo>
                    <a:lnTo>
                      <a:pt x="0" y="47177"/>
                    </a:lnTo>
                    <a:lnTo>
                      <a:pt x="67742" y="4759"/>
                    </a:lnTo>
                    <a:lnTo>
                      <a:pt x="79633"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43" name="Shape 1281"/>
              <p:cNvSpPr/>
              <p:nvPr userDrawn="1"/>
            </p:nvSpPr>
            <p:spPr>
              <a:xfrm>
                <a:off x="1037231" y="287158"/>
                <a:ext cx="235138" cy="637581"/>
              </a:xfrm>
              <a:custGeom>
                <a:avLst/>
                <a:gdLst/>
                <a:ahLst/>
                <a:cxnLst/>
                <a:rect l="0" t="0" r="0" b="0"/>
                <a:pathLst>
                  <a:path w="235138" h="637581">
                    <a:moveTo>
                      <a:pt x="0" y="0"/>
                    </a:moveTo>
                    <a:lnTo>
                      <a:pt x="54412" y="21155"/>
                    </a:lnTo>
                    <a:cubicBezTo>
                      <a:pt x="109131" y="44883"/>
                      <a:pt x="157153" y="73332"/>
                      <a:pt x="196544" y="105403"/>
                    </a:cubicBezTo>
                    <a:lnTo>
                      <a:pt x="235138" y="143208"/>
                    </a:lnTo>
                    <a:lnTo>
                      <a:pt x="235138" y="185517"/>
                    </a:lnTo>
                    <a:lnTo>
                      <a:pt x="195697" y="141414"/>
                    </a:lnTo>
                    <a:cubicBezTo>
                      <a:pt x="178386" y="125410"/>
                      <a:pt x="158842" y="110168"/>
                      <a:pt x="137382" y="95760"/>
                    </a:cubicBezTo>
                    <a:cubicBezTo>
                      <a:pt x="115932" y="111216"/>
                      <a:pt x="94710" y="123446"/>
                      <a:pt x="69577" y="136501"/>
                    </a:cubicBezTo>
                    <a:cubicBezTo>
                      <a:pt x="110585" y="185803"/>
                      <a:pt x="135236" y="242978"/>
                      <a:pt x="137992" y="304002"/>
                    </a:cubicBezTo>
                    <a:lnTo>
                      <a:pt x="235138" y="304002"/>
                    </a:lnTo>
                    <a:lnTo>
                      <a:pt x="235138" y="331485"/>
                    </a:lnTo>
                    <a:lnTo>
                      <a:pt x="140455" y="331485"/>
                    </a:lnTo>
                    <a:lnTo>
                      <a:pt x="138893" y="534964"/>
                    </a:lnTo>
                    <a:cubicBezTo>
                      <a:pt x="159788" y="520978"/>
                      <a:pt x="178750" y="506080"/>
                      <a:pt x="195548" y="490397"/>
                    </a:cubicBezTo>
                    <a:lnTo>
                      <a:pt x="235138" y="445723"/>
                    </a:lnTo>
                    <a:lnTo>
                      <a:pt x="235138" y="497143"/>
                    </a:lnTo>
                    <a:lnTo>
                      <a:pt x="205005" y="528273"/>
                    </a:lnTo>
                    <a:cubicBezTo>
                      <a:pt x="155867" y="570272"/>
                      <a:pt x="91941" y="605858"/>
                      <a:pt x="16895" y="632846"/>
                    </a:cubicBezTo>
                    <a:lnTo>
                      <a:pt x="0" y="637581"/>
                    </a:lnTo>
                    <a:lnTo>
                      <a:pt x="0" y="603674"/>
                    </a:lnTo>
                    <a:lnTo>
                      <a:pt x="8467" y="600839"/>
                    </a:lnTo>
                    <a:cubicBezTo>
                      <a:pt x="47930" y="586056"/>
                      <a:pt x="84569" y="569127"/>
                      <a:pt x="115652" y="551245"/>
                    </a:cubicBezTo>
                    <a:cubicBezTo>
                      <a:pt x="98101" y="539841"/>
                      <a:pt x="80664" y="527001"/>
                      <a:pt x="60572" y="516993"/>
                    </a:cubicBezTo>
                    <a:cubicBezTo>
                      <a:pt x="49454" y="525522"/>
                      <a:pt x="30315" y="546013"/>
                      <a:pt x="2137" y="568936"/>
                    </a:cubicBezTo>
                    <a:lnTo>
                      <a:pt x="0" y="570458"/>
                    </a:lnTo>
                    <a:lnTo>
                      <a:pt x="0" y="401901"/>
                    </a:lnTo>
                    <a:lnTo>
                      <a:pt x="115474" y="332869"/>
                    </a:lnTo>
                    <a:lnTo>
                      <a:pt x="0" y="331901"/>
                    </a:lnTo>
                    <a:lnTo>
                      <a:pt x="0" y="304002"/>
                    </a:lnTo>
                    <a:lnTo>
                      <a:pt x="115043" y="304002"/>
                    </a:lnTo>
                    <a:cubicBezTo>
                      <a:pt x="113049" y="246547"/>
                      <a:pt x="77984" y="183707"/>
                      <a:pt x="46844" y="146395"/>
                    </a:cubicBezTo>
                    <a:lnTo>
                      <a:pt x="0" y="166181"/>
                    </a:lnTo>
                    <a:lnTo>
                      <a:pt x="0" y="139905"/>
                    </a:lnTo>
                    <a:lnTo>
                      <a:pt x="26892" y="129212"/>
                    </a:lnTo>
                    <a:lnTo>
                      <a:pt x="0" y="106158"/>
                    </a:lnTo>
                    <a:lnTo>
                      <a:pt x="0" y="73361"/>
                    </a:lnTo>
                    <a:lnTo>
                      <a:pt x="3069" y="75349"/>
                    </a:lnTo>
                    <a:cubicBezTo>
                      <a:pt x="21221" y="88849"/>
                      <a:pt x="37791" y="103056"/>
                      <a:pt x="52038" y="117464"/>
                    </a:cubicBezTo>
                    <a:cubicBezTo>
                      <a:pt x="76536" y="107634"/>
                      <a:pt x="93072" y="96154"/>
                      <a:pt x="112897" y="83123"/>
                    </a:cubicBezTo>
                    <a:cubicBezTo>
                      <a:pt x="102749" y="74005"/>
                      <a:pt x="58070" y="51192"/>
                      <a:pt x="1284" y="30007"/>
                    </a:cubicBezTo>
                    <a:lnTo>
                      <a:pt x="0" y="29605"/>
                    </a:lnTo>
                    <a:lnTo>
                      <a:pt x="0"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44" name="Shape 1282"/>
              <p:cNvSpPr/>
              <p:nvPr userDrawn="1"/>
            </p:nvSpPr>
            <p:spPr>
              <a:xfrm>
                <a:off x="1235725" y="208461"/>
                <a:ext cx="36644" cy="87086"/>
              </a:xfrm>
              <a:custGeom>
                <a:avLst/>
                <a:gdLst/>
                <a:ahLst/>
                <a:cxnLst/>
                <a:rect l="0" t="0" r="0" b="0"/>
                <a:pathLst>
                  <a:path w="36644" h="87086">
                    <a:moveTo>
                      <a:pt x="36644" y="0"/>
                    </a:moveTo>
                    <a:lnTo>
                      <a:pt x="36644" y="87086"/>
                    </a:lnTo>
                    <a:lnTo>
                      <a:pt x="0" y="64627"/>
                    </a:lnTo>
                    <a:lnTo>
                      <a:pt x="36644"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45" name="Shape 1283"/>
              <p:cNvSpPr/>
              <p:nvPr userDrawn="1"/>
            </p:nvSpPr>
            <p:spPr>
              <a:xfrm>
                <a:off x="1131649" y="87719"/>
                <a:ext cx="140720" cy="154203"/>
              </a:xfrm>
              <a:custGeom>
                <a:avLst/>
                <a:gdLst/>
                <a:ahLst/>
                <a:cxnLst/>
                <a:rect l="0" t="0" r="0" b="0"/>
                <a:pathLst>
                  <a:path w="140720" h="154203">
                    <a:moveTo>
                      <a:pt x="76048" y="0"/>
                    </a:moveTo>
                    <a:lnTo>
                      <a:pt x="140720" y="34635"/>
                    </a:lnTo>
                    <a:lnTo>
                      <a:pt x="140720" y="76164"/>
                    </a:lnTo>
                    <a:lnTo>
                      <a:pt x="97206" y="52667"/>
                    </a:lnTo>
                    <a:lnTo>
                      <a:pt x="41529" y="154203"/>
                    </a:lnTo>
                    <a:lnTo>
                      <a:pt x="0" y="132118"/>
                    </a:lnTo>
                    <a:lnTo>
                      <a:pt x="76048"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46" name="Shape 1284"/>
              <p:cNvSpPr/>
              <p:nvPr userDrawn="1"/>
            </p:nvSpPr>
            <p:spPr>
              <a:xfrm>
                <a:off x="1272369" y="876783"/>
                <a:ext cx="71053" cy="182474"/>
              </a:xfrm>
              <a:custGeom>
                <a:avLst/>
                <a:gdLst/>
                <a:ahLst/>
                <a:cxnLst/>
                <a:rect l="0" t="0" r="0" b="0"/>
                <a:pathLst>
                  <a:path w="71053" h="182474">
                    <a:moveTo>
                      <a:pt x="9594" y="1194"/>
                    </a:moveTo>
                    <a:cubicBezTo>
                      <a:pt x="16379" y="0"/>
                      <a:pt x="22792" y="292"/>
                      <a:pt x="28851" y="1511"/>
                    </a:cubicBezTo>
                    <a:cubicBezTo>
                      <a:pt x="40941" y="3937"/>
                      <a:pt x="51508" y="9754"/>
                      <a:pt x="59851" y="22708"/>
                    </a:cubicBezTo>
                    <a:cubicBezTo>
                      <a:pt x="68462" y="36055"/>
                      <a:pt x="71053" y="48997"/>
                      <a:pt x="67611" y="61519"/>
                    </a:cubicBezTo>
                    <a:cubicBezTo>
                      <a:pt x="64157" y="74041"/>
                      <a:pt x="53959" y="85446"/>
                      <a:pt x="36979" y="95745"/>
                    </a:cubicBezTo>
                    <a:lnTo>
                      <a:pt x="13953" y="109703"/>
                    </a:lnTo>
                    <a:lnTo>
                      <a:pt x="45538" y="158750"/>
                    </a:lnTo>
                    <a:lnTo>
                      <a:pt x="4378" y="182474"/>
                    </a:lnTo>
                    <a:lnTo>
                      <a:pt x="0" y="175685"/>
                    </a:lnTo>
                    <a:lnTo>
                      <a:pt x="0" y="80929"/>
                    </a:lnTo>
                    <a:lnTo>
                      <a:pt x="7007" y="76670"/>
                    </a:lnTo>
                    <a:cubicBezTo>
                      <a:pt x="15147" y="71755"/>
                      <a:pt x="19961" y="66967"/>
                      <a:pt x="21472" y="62217"/>
                    </a:cubicBezTo>
                    <a:cubicBezTo>
                      <a:pt x="22983" y="57506"/>
                      <a:pt x="22374" y="52997"/>
                      <a:pt x="19631" y="48743"/>
                    </a:cubicBezTo>
                    <a:cubicBezTo>
                      <a:pt x="16963" y="44590"/>
                      <a:pt x="13229" y="41935"/>
                      <a:pt x="8556" y="40792"/>
                    </a:cubicBezTo>
                    <a:lnTo>
                      <a:pt x="0" y="43237"/>
                    </a:lnTo>
                    <a:lnTo>
                      <a:pt x="0" y="5033"/>
                    </a:lnTo>
                    <a:lnTo>
                      <a:pt x="9594" y="1194"/>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47" name="Shape 1285"/>
              <p:cNvSpPr/>
              <p:nvPr userDrawn="1"/>
            </p:nvSpPr>
            <p:spPr>
              <a:xfrm>
                <a:off x="1272369" y="430366"/>
                <a:ext cx="79216" cy="353935"/>
              </a:xfrm>
              <a:custGeom>
                <a:avLst/>
                <a:gdLst/>
                <a:ahLst/>
                <a:cxnLst/>
                <a:rect l="0" t="0" r="0" b="0"/>
                <a:pathLst>
                  <a:path w="79216" h="353935">
                    <a:moveTo>
                      <a:pt x="0" y="0"/>
                    </a:moveTo>
                    <a:lnTo>
                      <a:pt x="16774" y="16431"/>
                    </a:lnTo>
                    <a:cubicBezTo>
                      <a:pt x="48385" y="54427"/>
                      <a:pt x="69004" y="95876"/>
                      <a:pt x="76284" y="139444"/>
                    </a:cubicBezTo>
                    <a:lnTo>
                      <a:pt x="79216" y="174688"/>
                    </a:lnTo>
                    <a:lnTo>
                      <a:pt x="79216" y="174766"/>
                    </a:lnTo>
                    <a:lnTo>
                      <a:pt x="76527" y="209938"/>
                    </a:lnTo>
                    <a:cubicBezTo>
                      <a:pt x="69842" y="253334"/>
                      <a:pt x="50872" y="294303"/>
                      <a:pt x="21498" y="331727"/>
                    </a:cubicBezTo>
                    <a:lnTo>
                      <a:pt x="0" y="353935"/>
                    </a:lnTo>
                    <a:lnTo>
                      <a:pt x="0" y="302515"/>
                    </a:lnTo>
                    <a:lnTo>
                      <a:pt x="4079" y="297912"/>
                    </a:lnTo>
                    <a:cubicBezTo>
                      <a:pt x="28555" y="263660"/>
                      <a:pt x="43449" y="226777"/>
                      <a:pt x="46910" y="188277"/>
                    </a:cubicBezTo>
                    <a:lnTo>
                      <a:pt x="0" y="188277"/>
                    </a:lnTo>
                    <a:lnTo>
                      <a:pt x="0" y="160794"/>
                    </a:lnTo>
                    <a:lnTo>
                      <a:pt x="47418" y="160794"/>
                    </a:lnTo>
                    <a:cubicBezTo>
                      <a:pt x="45348" y="120979"/>
                      <a:pt x="30514" y="83327"/>
                      <a:pt x="5469" y="48424"/>
                    </a:cubicBezTo>
                    <a:lnTo>
                      <a:pt x="0" y="42309"/>
                    </a:lnTo>
                    <a:lnTo>
                      <a:pt x="0"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sp>
            <p:nvSpPr>
              <p:cNvPr id="48" name="Shape 1286"/>
              <p:cNvSpPr/>
              <p:nvPr userDrawn="1"/>
            </p:nvSpPr>
            <p:spPr>
              <a:xfrm>
                <a:off x="1272369" y="122354"/>
                <a:ext cx="77682" cy="173416"/>
              </a:xfrm>
              <a:custGeom>
                <a:avLst/>
                <a:gdLst/>
                <a:ahLst/>
                <a:cxnLst/>
                <a:rect l="0" t="0" r="0" b="0"/>
                <a:pathLst>
                  <a:path w="77682" h="173416">
                    <a:moveTo>
                      <a:pt x="0" y="0"/>
                    </a:moveTo>
                    <a:lnTo>
                      <a:pt x="77682" y="41603"/>
                    </a:lnTo>
                    <a:lnTo>
                      <a:pt x="364" y="173416"/>
                    </a:lnTo>
                    <a:lnTo>
                      <a:pt x="0" y="173193"/>
                    </a:lnTo>
                    <a:lnTo>
                      <a:pt x="0" y="86107"/>
                    </a:lnTo>
                    <a:lnTo>
                      <a:pt x="19351" y="51979"/>
                    </a:lnTo>
                    <a:lnTo>
                      <a:pt x="0" y="41529"/>
                    </a:lnTo>
                    <a:lnTo>
                      <a:pt x="0" y="0"/>
                    </a:lnTo>
                    <a:close/>
                  </a:path>
                </a:pathLst>
              </a:custGeom>
              <a:grpFill/>
              <a:ln w="0" cap="flat">
                <a:miter lim="127000"/>
              </a:ln>
            </p:spPr>
            <p:style>
              <a:lnRef idx="0">
                <a:srgbClr val="000000">
                  <a:alpha val="0"/>
                </a:srgbClr>
              </a:lnRef>
              <a:fillRef idx="1">
                <a:srgbClr val="002954"/>
              </a:fillRef>
              <a:effectRef idx="0">
                <a:scrgbClr r="0" g="0" b="0"/>
              </a:effectRef>
              <a:fontRef idx="none"/>
            </p:style>
            <p:txBody>
              <a:bodyPr/>
              <a:lstStyle/>
              <a:p>
                <a:endParaRPr lang="ru-RU" sz="2094" dirty="0">
                  <a:solidFill>
                    <a:srgbClr val="244B84"/>
                  </a:solidFill>
                </a:endParaRPr>
              </a:p>
            </p:txBody>
          </p:sp>
        </p:grpSp>
        <p:cxnSp>
          <p:nvCxnSpPr>
            <p:cNvPr id="8" name="Прямая соединительная линия 7"/>
            <p:cNvCxnSpPr/>
            <p:nvPr userDrawn="1"/>
          </p:nvCxnSpPr>
          <p:spPr>
            <a:xfrm flipV="1">
              <a:off x="1590676" y="9380375"/>
              <a:ext cx="90000" cy="0"/>
            </a:xfrm>
            <a:prstGeom prst="line">
              <a:avLst/>
            </a:prstGeom>
            <a:grpFill/>
            <a:ln w="19050">
              <a:solidFill>
                <a:srgbClr val="244B84"/>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userDrawn="1"/>
          </p:nvCxnSpPr>
          <p:spPr>
            <a:xfrm flipV="1">
              <a:off x="602457" y="9380375"/>
              <a:ext cx="90000" cy="0"/>
            </a:xfrm>
            <a:prstGeom prst="line">
              <a:avLst/>
            </a:prstGeom>
            <a:grpFill/>
            <a:ln w="19050">
              <a:solidFill>
                <a:srgbClr val="244B84"/>
              </a:solidFill>
            </a:ln>
          </p:spPr>
          <p:style>
            <a:lnRef idx="1">
              <a:schemeClr val="accent1"/>
            </a:lnRef>
            <a:fillRef idx="0">
              <a:schemeClr val="accent1"/>
            </a:fillRef>
            <a:effectRef idx="0">
              <a:schemeClr val="accent1"/>
            </a:effectRef>
            <a:fontRef idx="minor">
              <a:schemeClr val="tx1"/>
            </a:fontRef>
          </p:style>
        </p:cxnSp>
      </p:grpSp>
      <p:sp>
        <p:nvSpPr>
          <p:cNvPr id="49" name="Прямоугольник 48"/>
          <p:cNvSpPr/>
          <p:nvPr/>
        </p:nvSpPr>
        <p:spPr>
          <a:xfrm>
            <a:off x="1232170" y="1999401"/>
            <a:ext cx="8823125" cy="1200329"/>
          </a:xfrm>
          <a:prstGeom prst="rect">
            <a:avLst/>
          </a:prstGeom>
        </p:spPr>
        <p:txBody>
          <a:bodyPr wrap="square">
            <a:spAutoFit/>
          </a:bodyPr>
          <a:lstStyle/>
          <a:p>
            <a:pPr>
              <a:spcAft>
                <a:spcPts val="0"/>
              </a:spcAft>
              <a:tabLst>
                <a:tab pos="3745898" algn="l"/>
              </a:tabLst>
            </a:pPr>
            <a:r>
              <a:rPr lang="ru-RU" sz="3600" dirty="0" smtClean="0">
                <a:solidFill>
                  <a:srgbClr val="244B84"/>
                </a:solidFill>
                <a:latin typeface="Franklin Gothic Demi" panose="020B0703020102020204" pitchFamily="34" charset="0"/>
                <a:ea typeface="Times New Roman" panose="02020603050405020304" pitchFamily="18" charset="0"/>
                <a:cs typeface="Times New Roman" panose="02020603050405020304" pitchFamily="18" charset="0"/>
              </a:rPr>
              <a:t>СПРАВКА</a:t>
            </a:r>
          </a:p>
          <a:p>
            <a:pPr>
              <a:spcAft>
                <a:spcPts val="0"/>
              </a:spcAft>
              <a:tabLst>
                <a:tab pos="3745898" algn="l"/>
              </a:tabLst>
            </a:pPr>
            <a:r>
              <a:rPr lang="ru-RU" sz="3600" dirty="0" smtClean="0">
                <a:solidFill>
                  <a:srgbClr val="244B84"/>
                </a:solidFill>
                <a:latin typeface="Franklin Gothic Demi" panose="020B0703020102020204" pitchFamily="34" charset="0"/>
                <a:ea typeface="Times New Roman" panose="02020603050405020304" pitchFamily="18" charset="0"/>
                <a:cs typeface="Times New Roman" panose="02020603050405020304" pitchFamily="18" charset="0"/>
              </a:rPr>
              <a:t>Реализация поврежденного груза</a:t>
            </a:r>
            <a:endParaRPr lang="ru-RU" sz="3600" dirty="0">
              <a:solidFill>
                <a:srgbClr val="244B84"/>
              </a:solidFill>
              <a:latin typeface="Franklin Gothic Demi" panose="020B07030201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265522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A019386E-7EA0-4753-8DBC-2BD68DB44575}" type="slidenum">
              <a:rPr lang="ru-RU" smtClean="0"/>
              <a:pPr>
                <a:defRPr/>
              </a:pPr>
              <a:t>9</a:t>
            </a:fld>
            <a:r>
              <a:rPr lang="ru-RU" smtClean="0"/>
              <a:t> </a:t>
            </a:r>
            <a:endParaRPr lang="ru-RU"/>
          </a:p>
        </p:txBody>
      </p:sp>
      <p:sp>
        <p:nvSpPr>
          <p:cNvPr id="3" name="Прямоугольник 2"/>
          <p:cNvSpPr/>
          <p:nvPr/>
        </p:nvSpPr>
        <p:spPr>
          <a:xfrm>
            <a:off x="8362281" y="111308"/>
            <a:ext cx="2175596" cy="400110"/>
          </a:xfrm>
          <a:prstGeom prst="rect">
            <a:avLst/>
          </a:prstGeom>
          <a:solidFill>
            <a:schemeClr val="accent2">
              <a:lumMod val="40000"/>
              <a:lumOff val="60000"/>
            </a:schemeClr>
          </a:solidFill>
        </p:spPr>
        <p:txBody>
          <a:bodyPr wrap="none">
            <a:spAutoFit/>
          </a:bodyPr>
          <a:lstStyle/>
          <a:p>
            <a:r>
              <a:rPr lang="ru-RU" sz="2000" b="1" dirty="0" smtClean="0">
                <a:solidFill>
                  <a:srgbClr val="244B84"/>
                </a:solidFill>
                <a:latin typeface="Franklin Gothic Book" panose="020B0503020102020204" pitchFamily="34" charset="0"/>
              </a:rPr>
              <a:t>Широкий</a:t>
            </a:r>
            <a:r>
              <a:rPr lang="ru-RU" sz="1800" b="1" dirty="0" smtClean="0">
                <a:solidFill>
                  <a:srgbClr val="244B84"/>
                </a:solidFill>
                <a:latin typeface="Franklin Gothic Book" panose="020B0503020102020204" pitchFamily="34" charset="0"/>
              </a:rPr>
              <a:t> пирс №2</a:t>
            </a:r>
            <a:endParaRPr lang="ru-RU" sz="1800" b="1" dirty="0">
              <a:solidFill>
                <a:srgbClr val="244B84"/>
              </a:solidFill>
              <a:latin typeface="Franklin Gothic Book" panose="020B0503020102020204" pitchFamily="34" charset="0"/>
            </a:endParaRPr>
          </a:p>
        </p:txBody>
      </p:sp>
      <p:sp>
        <p:nvSpPr>
          <p:cNvPr id="5" name="Прямоугольник 4"/>
          <p:cNvSpPr/>
          <p:nvPr/>
        </p:nvSpPr>
        <p:spPr>
          <a:xfrm>
            <a:off x="186182" y="111308"/>
            <a:ext cx="2185727" cy="400110"/>
          </a:xfrm>
          <a:prstGeom prst="rect">
            <a:avLst/>
          </a:prstGeom>
        </p:spPr>
        <p:txBody>
          <a:bodyPr wrap="none">
            <a:spAutoFit/>
          </a:bodyPr>
          <a:lstStyle/>
          <a:p>
            <a:r>
              <a:rPr lang="ru-RU" sz="2000" b="1" dirty="0">
                <a:solidFill>
                  <a:srgbClr val="244B84"/>
                </a:solidFill>
                <a:latin typeface="Franklin Gothic Book" panose="020B0503020102020204" pitchFamily="34" charset="0"/>
              </a:rPr>
              <a:t>СТАЛЬ</a:t>
            </a:r>
            <a:r>
              <a:rPr lang="ru-RU" sz="1800" b="1" dirty="0">
                <a:solidFill>
                  <a:srgbClr val="244B84"/>
                </a:solidFill>
                <a:latin typeface="Franklin Gothic Book" panose="020B0503020102020204" pitchFamily="34" charset="0"/>
              </a:rPr>
              <a:t> </a:t>
            </a:r>
            <a:r>
              <a:rPr lang="ru-RU" sz="2000" b="1" dirty="0">
                <a:solidFill>
                  <a:srgbClr val="244B84"/>
                </a:solidFill>
                <a:latin typeface="Franklin Gothic Book" panose="020B0503020102020204" pitchFamily="34" charset="0"/>
              </a:rPr>
              <a:t>РУЛОННАЯ</a:t>
            </a:r>
            <a:r>
              <a:rPr lang="ru-RU" sz="1800" b="1" dirty="0">
                <a:solidFill>
                  <a:srgbClr val="244B84"/>
                </a:solidFill>
                <a:latin typeface="Franklin Gothic Book" panose="020B0503020102020204" pitchFamily="34" charset="0"/>
              </a:rPr>
              <a:t> </a:t>
            </a:r>
            <a:endParaRPr lang="ru-RU" sz="2000" b="1" dirty="0">
              <a:solidFill>
                <a:srgbClr val="244B84"/>
              </a:solidFill>
              <a:latin typeface="Franklin Gothic Book" panose="020B0503020102020204" pitchFamily="34" charset="0"/>
            </a:endParaRPr>
          </a:p>
        </p:txBody>
      </p:sp>
      <p:sp>
        <p:nvSpPr>
          <p:cNvPr id="7" name="Прямоугольник 6"/>
          <p:cNvSpPr/>
          <p:nvPr/>
        </p:nvSpPr>
        <p:spPr>
          <a:xfrm>
            <a:off x="84317" y="612986"/>
            <a:ext cx="4208604" cy="2816156"/>
          </a:xfrm>
          <a:prstGeom prst="rect">
            <a:avLst/>
          </a:prstGeom>
        </p:spPr>
        <p:txBody>
          <a:bodyPr wrap="square">
            <a:spAutoFit/>
          </a:bodyPr>
          <a:lstStyle/>
          <a:p>
            <a:pPr lvl="0"/>
            <a:r>
              <a:rPr lang="ru-RU" sz="2400" dirty="0" smtClean="0">
                <a:solidFill>
                  <a:srgbClr val="000000"/>
                </a:solidFill>
                <a:latin typeface="Franklin Gothic Book" panose="020B0503020102020204" pitchFamily="34" charset="0"/>
              </a:rPr>
              <a:t>Лот № 14</a:t>
            </a:r>
          </a:p>
          <a:p>
            <a:pPr lvl="0"/>
            <a:r>
              <a:rPr lang="ru-RU" sz="2400" dirty="0" smtClean="0">
                <a:solidFill>
                  <a:srgbClr val="000000"/>
                </a:solidFill>
                <a:latin typeface="Franklin Gothic Book" panose="020B0503020102020204" pitchFamily="34" charset="0"/>
              </a:rPr>
              <a:t>РУЛОН </a:t>
            </a:r>
            <a:r>
              <a:rPr lang="ru-RU" sz="2400" dirty="0" smtClean="0">
                <a:solidFill>
                  <a:srgbClr val="000000"/>
                </a:solidFill>
                <a:latin typeface="Franklin Gothic Book" panose="020B0503020102020204" pitchFamily="34" charset="0"/>
              </a:rPr>
              <a:t>№ 200 стали </a:t>
            </a:r>
            <a:r>
              <a:rPr lang="ru-RU" sz="2400" dirty="0" err="1" smtClean="0">
                <a:solidFill>
                  <a:srgbClr val="000000"/>
                </a:solidFill>
                <a:latin typeface="Franklin Gothic Book" panose="020B0503020102020204" pitchFamily="34" charset="0"/>
              </a:rPr>
              <a:t>горячекатанной</a:t>
            </a:r>
            <a:r>
              <a:rPr lang="ru-RU" sz="2400" dirty="0" smtClean="0">
                <a:solidFill>
                  <a:srgbClr val="000000"/>
                </a:solidFill>
                <a:latin typeface="Franklin Gothic Book" panose="020B0503020102020204" pitchFamily="34" charset="0"/>
              </a:rPr>
              <a:t> </a:t>
            </a:r>
            <a:endParaRPr lang="en-US" sz="2400" dirty="0" smtClean="0">
              <a:solidFill>
                <a:srgbClr val="000000"/>
              </a:solidFill>
              <a:latin typeface="Franklin Gothic Book" panose="020B0503020102020204" pitchFamily="34" charset="0"/>
            </a:endParaRPr>
          </a:p>
          <a:p>
            <a:pPr lvl="0"/>
            <a:r>
              <a:rPr lang="ru-RU" sz="2400" dirty="0" smtClean="0">
                <a:solidFill>
                  <a:srgbClr val="000000"/>
                </a:solidFill>
                <a:latin typeface="Franklin Gothic Book" panose="020B0503020102020204" pitchFamily="34" charset="0"/>
              </a:rPr>
              <a:t>груз поврежденный</a:t>
            </a:r>
          </a:p>
          <a:p>
            <a:r>
              <a:rPr lang="ru-RU" sz="1600" dirty="0" smtClean="0">
                <a:latin typeface="Franklin Gothic Book" panose="020B0503020102020204" pitchFamily="34" charset="0"/>
              </a:rPr>
              <a:t>масса – 9860 кг.</a:t>
            </a:r>
          </a:p>
          <a:p>
            <a:r>
              <a:rPr lang="ru-RU" sz="1600" dirty="0" smtClean="0">
                <a:latin typeface="Franklin Gothic Book" panose="020B0503020102020204" pitchFamily="34" charset="0"/>
              </a:rPr>
              <a:t>размеры </a:t>
            </a:r>
            <a:r>
              <a:rPr lang="ru-RU" sz="1600" dirty="0">
                <a:latin typeface="Franklin Gothic Book" panose="020B0503020102020204" pitchFamily="34" charset="0"/>
              </a:rPr>
              <a:t>– </a:t>
            </a:r>
            <a:r>
              <a:rPr lang="ru-RU" sz="1600" dirty="0" smtClean="0">
                <a:latin typeface="Franklin Gothic Book" panose="020B0503020102020204" pitchFamily="34" charset="0"/>
              </a:rPr>
              <a:t>2,4*1200 мм.</a:t>
            </a:r>
          </a:p>
          <a:p>
            <a:r>
              <a:rPr lang="ru-RU" sz="1600" dirty="0" smtClean="0">
                <a:latin typeface="Franklin Gothic Book" panose="020B0503020102020204" pitchFamily="34" charset="0"/>
              </a:rPr>
              <a:t>срок </a:t>
            </a:r>
            <a:r>
              <a:rPr lang="ru-RU" sz="1600" dirty="0">
                <a:latin typeface="Franklin Gothic Book" panose="020B0503020102020204" pitchFamily="34" charset="0"/>
              </a:rPr>
              <a:t>хранения – </a:t>
            </a:r>
            <a:r>
              <a:rPr lang="ru-RU" sz="1600" dirty="0" smtClean="0">
                <a:latin typeface="Franklin Gothic Book" panose="020B0503020102020204" pitchFamily="34" charset="0"/>
              </a:rPr>
              <a:t>9 </a:t>
            </a:r>
            <a:r>
              <a:rPr lang="ru-RU" sz="1600" dirty="0">
                <a:latin typeface="Franklin Gothic Book" panose="020B0503020102020204" pitchFamily="34" charset="0"/>
              </a:rPr>
              <a:t>мес. </a:t>
            </a:r>
          </a:p>
          <a:p>
            <a:r>
              <a:rPr lang="ru-RU" sz="1600" dirty="0">
                <a:latin typeface="Franklin Gothic Book" panose="020B0503020102020204" pitchFamily="34" charset="0"/>
              </a:rPr>
              <a:t>(с </a:t>
            </a:r>
            <a:r>
              <a:rPr lang="ru-RU" sz="1600" dirty="0" smtClean="0">
                <a:latin typeface="Franklin Gothic Book" panose="020B0503020102020204" pitchFamily="34" charset="0"/>
              </a:rPr>
              <a:t>06.04.2024)</a:t>
            </a:r>
            <a:endParaRPr lang="ru-RU" sz="1600" dirty="0">
              <a:latin typeface="Franklin Gothic Book" panose="020B0503020102020204" pitchFamily="34" charset="0"/>
            </a:endParaRPr>
          </a:p>
          <a:p>
            <a:endParaRPr lang="ru-RU" sz="700" dirty="0">
              <a:latin typeface="Franklin Gothic Book" panose="020B0503020102020204" pitchFamily="34" charset="0"/>
            </a:endParaRPr>
          </a:p>
          <a:p>
            <a:r>
              <a:rPr lang="ru-RU" sz="1000" dirty="0" err="1" smtClean="0">
                <a:latin typeface="Franklin Gothic Book" panose="020B0503020102020204" pitchFamily="34" charset="0"/>
              </a:rPr>
              <a:t>инв</a:t>
            </a:r>
            <a:r>
              <a:rPr lang="ru-RU" sz="1000" dirty="0" smtClean="0">
                <a:latin typeface="Franklin Gothic Book" panose="020B0503020102020204" pitchFamily="34" charset="0"/>
              </a:rPr>
              <a:t>: 00439</a:t>
            </a:r>
            <a:endParaRPr lang="ru-RU" sz="1000" dirty="0"/>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363" y="3530710"/>
            <a:ext cx="4152558" cy="3415370"/>
          </a:xfrm>
          <a:prstGeom prst="rect">
            <a:avLst/>
          </a:prstGeom>
        </p:spPr>
      </p:pic>
      <p:sp>
        <p:nvSpPr>
          <p:cNvPr id="4" name="Прямоугольник 3"/>
          <p:cNvSpPr/>
          <p:nvPr/>
        </p:nvSpPr>
        <p:spPr>
          <a:xfrm>
            <a:off x="6007607" y="612986"/>
            <a:ext cx="3867913" cy="2854628"/>
          </a:xfrm>
          <a:prstGeom prst="rect">
            <a:avLst/>
          </a:prstGeom>
        </p:spPr>
        <p:txBody>
          <a:bodyPr wrap="square">
            <a:spAutoFit/>
          </a:bodyPr>
          <a:lstStyle/>
          <a:p>
            <a:r>
              <a:rPr lang="ru-RU" sz="2400" dirty="0" smtClean="0">
                <a:latin typeface="Franklin Gothic Book" panose="020B0503020102020204" pitchFamily="34" charset="0"/>
              </a:rPr>
              <a:t>Лот № 15</a:t>
            </a:r>
          </a:p>
          <a:p>
            <a:r>
              <a:rPr lang="ru-RU" sz="2400" dirty="0" smtClean="0">
                <a:latin typeface="Franklin Gothic Book" panose="020B0503020102020204" pitchFamily="34" charset="0"/>
              </a:rPr>
              <a:t>РУЛОН </a:t>
            </a:r>
            <a:r>
              <a:rPr lang="ru-RU" sz="2400" dirty="0">
                <a:latin typeface="Franklin Gothic Book" panose="020B0503020102020204" pitchFamily="34" charset="0"/>
              </a:rPr>
              <a:t>№1/66 стали </a:t>
            </a:r>
            <a:r>
              <a:rPr lang="ru-RU" sz="2400" dirty="0" err="1">
                <a:latin typeface="Franklin Gothic Book" panose="020B0503020102020204" pitchFamily="34" charset="0"/>
              </a:rPr>
              <a:t>холоднокатанной</a:t>
            </a:r>
            <a:r>
              <a:rPr lang="ru-RU" sz="2400" dirty="0">
                <a:latin typeface="Franklin Gothic Book" panose="020B0503020102020204" pitchFamily="34" charset="0"/>
              </a:rPr>
              <a:t> тонколист. </a:t>
            </a:r>
          </a:p>
          <a:p>
            <a:r>
              <a:rPr lang="ru-RU" sz="2400" dirty="0">
                <a:latin typeface="Franklin Gothic Book" panose="020B0503020102020204" pitchFamily="34" charset="0"/>
              </a:rPr>
              <a:t>(груз поврежденный)</a:t>
            </a:r>
          </a:p>
          <a:p>
            <a:r>
              <a:rPr lang="ru-RU" sz="1600" dirty="0">
                <a:latin typeface="Franklin Gothic Book" panose="020B0503020102020204" pitchFamily="34" charset="0"/>
              </a:rPr>
              <a:t>масса – 6600 кг.</a:t>
            </a:r>
          </a:p>
          <a:p>
            <a:r>
              <a:rPr lang="ru-RU" sz="1600" dirty="0">
                <a:latin typeface="Franklin Gothic Book" panose="020B0503020102020204" pitchFamily="34" charset="0"/>
              </a:rPr>
              <a:t>размеры – 0,40*1250 мм.</a:t>
            </a:r>
          </a:p>
          <a:p>
            <a:r>
              <a:rPr lang="ru-RU" sz="1600" dirty="0">
                <a:latin typeface="Franklin Gothic Book" panose="020B0503020102020204" pitchFamily="34" charset="0"/>
              </a:rPr>
              <a:t>срок хранения – 9 мес. </a:t>
            </a:r>
          </a:p>
          <a:p>
            <a:r>
              <a:rPr lang="ru-RU" sz="1600" dirty="0">
                <a:latin typeface="Franklin Gothic Book" panose="020B0503020102020204" pitchFamily="34" charset="0"/>
              </a:rPr>
              <a:t>(с 23.04.2024)</a:t>
            </a:r>
          </a:p>
          <a:p>
            <a:endParaRPr lang="ru-RU" sz="900" dirty="0">
              <a:latin typeface="Franklin Gothic Book" panose="020B0503020102020204" pitchFamily="34" charset="0"/>
            </a:endParaRPr>
          </a:p>
          <a:p>
            <a:r>
              <a:rPr lang="ru-RU" sz="1000" dirty="0" err="1">
                <a:latin typeface="Franklin Gothic Book" panose="020B0503020102020204" pitchFamily="34" charset="0"/>
              </a:rPr>
              <a:t>инв</a:t>
            </a:r>
            <a:r>
              <a:rPr lang="ru-RU" sz="1000" dirty="0">
                <a:latin typeface="Franklin Gothic Book" panose="020B0503020102020204" pitchFamily="34" charset="0"/>
              </a:rPr>
              <a:t>: 00428</a:t>
            </a:r>
            <a:endParaRPr lang="ru-RU" sz="1000" dirty="0">
              <a:latin typeface="Franklin Gothic Book" panose="020B0503020102020204" pitchFamily="34" charset="0"/>
            </a:endParaRPr>
          </a:p>
        </p:txBody>
      </p:sp>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07608" y="3530710"/>
            <a:ext cx="3867913" cy="3415370"/>
          </a:xfrm>
          <a:prstGeom prst="rect">
            <a:avLst/>
          </a:prstGeom>
        </p:spPr>
      </p:pic>
    </p:spTree>
    <p:extLst>
      <p:ext uri="{BB962C8B-B14F-4D97-AF65-F5344CB8AC3E}">
        <p14:creationId xmlns:p14="http://schemas.microsoft.com/office/powerpoint/2010/main" val="28221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A019386E-7EA0-4753-8DBC-2BD68DB44575}" type="slidenum">
              <a:rPr lang="ru-RU" smtClean="0"/>
              <a:pPr>
                <a:defRPr/>
              </a:pPr>
              <a:t>10</a:t>
            </a:fld>
            <a:r>
              <a:rPr lang="ru-RU" smtClean="0"/>
              <a:t> </a:t>
            </a:r>
            <a:endParaRPr lang="ru-RU"/>
          </a:p>
        </p:txBody>
      </p:sp>
      <p:sp>
        <p:nvSpPr>
          <p:cNvPr id="4" name="Прямоугольник 3"/>
          <p:cNvSpPr/>
          <p:nvPr/>
        </p:nvSpPr>
        <p:spPr>
          <a:xfrm>
            <a:off x="85599" y="102164"/>
            <a:ext cx="2134430" cy="400110"/>
          </a:xfrm>
          <a:prstGeom prst="rect">
            <a:avLst/>
          </a:prstGeom>
        </p:spPr>
        <p:txBody>
          <a:bodyPr wrap="none">
            <a:spAutoFit/>
          </a:bodyPr>
          <a:lstStyle/>
          <a:p>
            <a:r>
              <a:rPr lang="ru-RU" sz="2000" b="1" dirty="0">
                <a:solidFill>
                  <a:srgbClr val="244B84"/>
                </a:solidFill>
                <a:latin typeface="Franklin Gothic Book" panose="020B0503020102020204" pitchFamily="34" charset="0"/>
              </a:rPr>
              <a:t>СТАЛЬ РУЛОННАЯ</a:t>
            </a:r>
          </a:p>
        </p:txBody>
      </p:sp>
      <p:sp>
        <p:nvSpPr>
          <p:cNvPr id="5" name="Прямоугольник 4"/>
          <p:cNvSpPr/>
          <p:nvPr/>
        </p:nvSpPr>
        <p:spPr>
          <a:xfrm>
            <a:off x="8313636" y="102164"/>
            <a:ext cx="2281394" cy="400110"/>
          </a:xfrm>
          <a:prstGeom prst="rect">
            <a:avLst/>
          </a:prstGeom>
          <a:solidFill>
            <a:schemeClr val="accent6">
              <a:lumMod val="20000"/>
              <a:lumOff val="80000"/>
            </a:schemeClr>
          </a:solidFill>
        </p:spPr>
        <p:txBody>
          <a:bodyPr wrap="none">
            <a:spAutoFit/>
          </a:bodyPr>
          <a:lstStyle/>
          <a:p>
            <a:r>
              <a:rPr lang="ru-RU" sz="2000" b="1" dirty="0" smtClean="0">
                <a:solidFill>
                  <a:srgbClr val="244B84"/>
                </a:solidFill>
                <a:latin typeface="Franklin Gothic Book" panose="020B0503020102020204" pitchFamily="34" charset="0"/>
              </a:rPr>
              <a:t>Широкий пирс №2</a:t>
            </a:r>
            <a:endParaRPr lang="ru-RU" sz="2000" b="1" dirty="0">
              <a:solidFill>
                <a:srgbClr val="244B84"/>
              </a:solidFill>
              <a:latin typeface="Franklin Gothic Book" panose="020B0503020102020204" pitchFamily="34" charset="0"/>
            </a:endParaRPr>
          </a:p>
        </p:txBody>
      </p:sp>
      <p:sp>
        <p:nvSpPr>
          <p:cNvPr id="6" name="Прямоугольник 5"/>
          <p:cNvSpPr/>
          <p:nvPr/>
        </p:nvSpPr>
        <p:spPr>
          <a:xfrm>
            <a:off x="159065" y="764984"/>
            <a:ext cx="3983688" cy="2816156"/>
          </a:xfrm>
          <a:prstGeom prst="rect">
            <a:avLst/>
          </a:prstGeom>
        </p:spPr>
        <p:txBody>
          <a:bodyPr wrap="square">
            <a:spAutoFit/>
          </a:bodyPr>
          <a:lstStyle/>
          <a:p>
            <a:r>
              <a:rPr lang="ru-RU" sz="2400" dirty="0" smtClean="0">
                <a:latin typeface="Franklin Gothic Book" panose="020B0503020102020204" pitchFamily="34" charset="0"/>
              </a:rPr>
              <a:t>Лот № 16</a:t>
            </a:r>
          </a:p>
          <a:p>
            <a:r>
              <a:rPr lang="ru-RU" sz="2400" dirty="0" smtClean="0">
                <a:latin typeface="Franklin Gothic Book" panose="020B0503020102020204" pitchFamily="34" charset="0"/>
              </a:rPr>
              <a:t>РУЛОН </a:t>
            </a:r>
            <a:r>
              <a:rPr lang="ru-RU" sz="2400" dirty="0">
                <a:latin typeface="Franklin Gothic Book" panose="020B0503020102020204" pitchFamily="34" charset="0"/>
              </a:rPr>
              <a:t>№ 2/67 стали </a:t>
            </a:r>
            <a:r>
              <a:rPr lang="ru-RU" sz="2400" dirty="0" err="1">
                <a:latin typeface="Franklin Gothic Book" panose="020B0503020102020204" pitchFamily="34" charset="0"/>
              </a:rPr>
              <a:t>холоднокатанной</a:t>
            </a:r>
            <a:r>
              <a:rPr lang="ru-RU" sz="2400" dirty="0">
                <a:latin typeface="Franklin Gothic Book" panose="020B0503020102020204" pitchFamily="34" charset="0"/>
              </a:rPr>
              <a:t> тонколист. </a:t>
            </a:r>
            <a:endParaRPr lang="ru-RU" sz="2400" dirty="0" smtClean="0">
              <a:latin typeface="Franklin Gothic Book" panose="020B0503020102020204" pitchFamily="34" charset="0"/>
            </a:endParaRPr>
          </a:p>
          <a:p>
            <a:r>
              <a:rPr lang="ru-RU" sz="2400" dirty="0" smtClean="0">
                <a:latin typeface="Franklin Gothic Book" panose="020B0503020102020204" pitchFamily="34" charset="0"/>
              </a:rPr>
              <a:t>(груз </a:t>
            </a:r>
            <a:r>
              <a:rPr lang="ru-RU" sz="2400" dirty="0">
                <a:latin typeface="Franklin Gothic Book" panose="020B0503020102020204" pitchFamily="34" charset="0"/>
              </a:rPr>
              <a:t>поврежденный</a:t>
            </a:r>
            <a:r>
              <a:rPr lang="ru-RU" sz="2400" dirty="0" smtClean="0">
                <a:latin typeface="Franklin Gothic Book" panose="020B0503020102020204" pitchFamily="34" charset="0"/>
              </a:rPr>
              <a:t>)</a:t>
            </a:r>
          </a:p>
          <a:p>
            <a:r>
              <a:rPr lang="ru-RU" sz="1600" dirty="0" smtClean="0">
                <a:latin typeface="Franklin Gothic Book" panose="020B0503020102020204" pitchFamily="34" charset="0"/>
              </a:rPr>
              <a:t>масса </a:t>
            </a:r>
            <a:r>
              <a:rPr lang="ru-RU" sz="1600" dirty="0">
                <a:latin typeface="Franklin Gothic Book" panose="020B0503020102020204" pitchFamily="34" charset="0"/>
              </a:rPr>
              <a:t>– </a:t>
            </a:r>
            <a:r>
              <a:rPr lang="ru-RU" sz="1600" dirty="0" smtClean="0">
                <a:latin typeface="Franklin Gothic Book" panose="020B0503020102020204" pitchFamily="34" charset="0"/>
              </a:rPr>
              <a:t>6880 </a:t>
            </a:r>
            <a:r>
              <a:rPr lang="ru-RU" sz="1600" dirty="0">
                <a:latin typeface="Franklin Gothic Book" panose="020B0503020102020204" pitchFamily="34" charset="0"/>
              </a:rPr>
              <a:t>кг.</a:t>
            </a:r>
          </a:p>
          <a:p>
            <a:r>
              <a:rPr lang="ru-RU" sz="1600" dirty="0">
                <a:latin typeface="Franklin Gothic Book" panose="020B0503020102020204" pitchFamily="34" charset="0"/>
              </a:rPr>
              <a:t>размеры – </a:t>
            </a:r>
            <a:r>
              <a:rPr lang="ru-RU" sz="1600" dirty="0" smtClean="0">
                <a:latin typeface="Franklin Gothic Book" panose="020B0503020102020204" pitchFamily="34" charset="0"/>
              </a:rPr>
              <a:t>0,50*1600 мм</a:t>
            </a:r>
            <a:r>
              <a:rPr lang="ru-RU" sz="1600" dirty="0">
                <a:latin typeface="Franklin Gothic Book" panose="020B0503020102020204" pitchFamily="34" charset="0"/>
              </a:rPr>
              <a:t>.</a:t>
            </a:r>
          </a:p>
          <a:p>
            <a:r>
              <a:rPr lang="ru-RU" sz="1600" dirty="0">
                <a:latin typeface="Franklin Gothic Book" panose="020B0503020102020204" pitchFamily="34" charset="0"/>
              </a:rPr>
              <a:t>срок хранения – 9 мес. </a:t>
            </a:r>
          </a:p>
          <a:p>
            <a:r>
              <a:rPr lang="ru-RU" sz="1600" dirty="0">
                <a:latin typeface="Franklin Gothic Book" panose="020B0503020102020204" pitchFamily="34" charset="0"/>
              </a:rPr>
              <a:t>(с 23.04.2024)</a:t>
            </a:r>
          </a:p>
          <a:p>
            <a:endParaRPr lang="ru-RU" sz="700" dirty="0">
              <a:latin typeface="Franklin Gothic Book" panose="020B0503020102020204" pitchFamily="34" charset="0"/>
            </a:endParaRPr>
          </a:p>
          <a:p>
            <a:r>
              <a:rPr lang="ru-RU" sz="1000" dirty="0" err="1" smtClean="0">
                <a:latin typeface="Franklin Gothic Book" panose="020B0503020102020204" pitchFamily="34" charset="0"/>
              </a:rPr>
              <a:t>инв</a:t>
            </a:r>
            <a:r>
              <a:rPr lang="ru-RU" sz="1000" dirty="0" smtClean="0">
                <a:latin typeface="Franklin Gothic Book" panose="020B0503020102020204" pitchFamily="34" charset="0"/>
              </a:rPr>
              <a:t>: 00429</a:t>
            </a:r>
            <a:endParaRPr lang="ru-RU" sz="1000" dirty="0">
              <a:latin typeface="Franklin Gothic Book" panose="020B0503020102020204" pitchFamily="34" charset="0"/>
            </a:endParaRPr>
          </a:p>
        </p:txBody>
      </p:sp>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9065" y="3581140"/>
            <a:ext cx="3983688" cy="3386589"/>
          </a:xfrm>
          <a:prstGeom prst="rect">
            <a:avLst/>
          </a:prstGeom>
        </p:spPr>
      </p:pic>
      <p:sp>
        <p:nvSpPr>
          <p:cNvPr id="10" name="Прямоугольник 9"/>
          <p:cNvSpPr/>
          <p:nvPr/>
        </p:nvSpPr>
        <p:spPr>
          <a:xfrm>
            <a:off x="5706171" y="777129"/>
            <a:ext cx="4151062" cy="2846933"/>
          </a:xfrm>
          <a:prstGeom prst="rect">
            <a:avLst/>
          </a:prstGeom>
        </p:spPr>
        <p:txBody>
          <a:bodyPr wrap="square">
            <a:spAutoFit/>
          </a:bodyPr>
          <a:lstStyle/>
          <a:p>
            <a:r>
              <a:rPr lang="ru-RU" sz="2400" dirty="0" smtClean="0">
                <a:latin typeface="Franklin Gothic Book" panose="020B0503020102020204" pitchFamily="34" charset="0"/>
              </a:rPr>
              <a:t>Лот № 17</a:t>
            </a:r>
          </a:p>
          <a:p>
            <a:r>
              <a:rPr lang="ru-RU" sz="2400" dirty="0" smtClean="0">
                <a:latin typeface="Franklin Gothic Book" panose="020B0503020102020204" pitchFamily="34" charset="0"/>
              </a:rPr>
              <a:t>РУЛОН </a:t>
            </a:r>
            <a:r>
              <a:rPr lang="ru-RU" sz="2400" dirty="0">
                <a:latin typeface="Franklin Gothic Book" panose="020B0503020102020204" pitchFamily="34" charset="0"/>
              </a:rPr>
              <a:t>№ 3/68 стали </a:t>
            </a:r>
            <a:r>
              <a:rPr lang="ru-RU" sz="2400" dirty="0" err="1">
                <a:latin typeface="Franklin Gothic Book" panose="020B0503020102020204" pitchFamily="34" charset="0"/>
              </a:rPr>
              <a:t>холоднокатанной</a:t>
            </a:r>
            <a:r>
              <a:rPr lang="en-US" sz="2400" dirty="0">
                <a:latin typeface="Franklin Gothic Book" panose="020B0503020102020204" pitchFamily="34" charset="0"/>
              </a:rPr>
              <a:t> </a:t>
            </a:r>
            <a:r>
              <a:rPr lang="ru-RU" sz="2400" dirty="0">
                <a:latin typeface="Franklin Gothic Book" panose="020B0503020102020204" pitchFamily="34" charset="0"/>
              </a:rPr>
              <a:t>тонколист. </a:t>
            </a:r>
          </a:p>
          <a:p>
            <a:r>
              <a:rPr lang="ru-RU" sz="2400" dirty="0">
                <a:latin typeface="Franklin Gothic Book" panose="020B0503020102020204" pitchFamily="34" charset="0"/>
              </a:rPr>
              <a:t>(груз поврежденный)</a:t>
            </a:r>
          </a:p>
          <a:p>
            <a:r>
              <a:rPr lang="ru-RU" sz="1600" dirty="0">
                <a:latin typeface="Franklin Gothic Book" panose="020B0503020102020204" pitchFamily="34" charset="0"/>
              </a:rPr>
              <a:t>масса – 6880 кг.</a:t>
            </a:r>
          </a:p>
          <a:p>
            <a:r>
              <a:rPr lang="ru-RU" sz="1600" dirty="0">
                <a:latin typeface="Franklin Gothic Book" panose="020B0503020102020204" pitchFamily="34" charset="0"/>
              </a:rPr>
              <a:t>размеры – 0,50*1600 мм.</a:t>
            </a:r>
          </a:p>
          <a:p>
            <a:r>
              <a:rPr lang="ru-RU" sz="1600" dirty="0">
                <a:latin typeface="Franklin Gothic Book" panose="020B0503020102020204" pitchFamily="34" charset="0"/>
              </a:rPr>
              <a:t>срок хранения – 9 мес. </a:t>
            </a:r>
          </a:p>
          <a:p>
            <a:r>
              <a:rPr lang="ru-RU" sz="1600" dirty="0">
                <a:latin typeface="Franklin Gothic Book" panose="020B0503020102020204" pitchFamily="34" charset="0"/>
              </a:rPr>
              <a:t>(с 23.04.2024)</a:t>
            </a:r>
          </a:p>
          <a:p>
            <a:endParaRPr lang="ru-RU" sz="800" dirty="0">
              <a:latin typeface="Franklin Gothic Book" panose="020B0503020102020204" pitchFamily="34" charset="0"/>
            </a:endParaRPr>
          </a:p>
          <a:p>
            <a:r>
              <a:rPr lang="ru-RU" sz="1000" dirty="0" err="1">
                <a:latin typeface="Franklin Gothic Book" panose="020B0503020102020204" pitchFamily="34" charset="0"/>
              </a:rPr>
              <a:t>инв</a:t>
            </a:r>
            <a:r>
              <a:rPr lang="ru-RU" sz="1000" dirty="0">
                <a:latin typeface="Franklin Gothic Book" panose="020B0503020102020204" pitchFamily="34" charset="0"/>
              </a:rPr>
              <a:t>: 00430</a:t>
            </a:r>
            <a:endParaRPr lang="ru-RU" sz="1000" dirty="0">
              <a:latin typeface="Franklin Gothic Book" panose="020B0503020102020204" pitchFamily="34" charset="0"/>
            </a:endParaRPr>
          </a:p>
        </p:txBody>
      </p:sp>
      <p:pic>
        <p:nvPicPr>
          <p:cNvPr id="11" name="Рисунок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06171" y="3624061"/>
            <a:ext cx="4151062" cy="3343667"/>
          </a:xfrm>
          <a:prstGeom prst="rect">
            <a:avLst/>
          </a:prstGeom>
        </p:spPr>
      </p:pic>
    </p:spTree>
    <p:extLst>
      <p:ext uri="{BB962C8B-B14F-4D97-AF65-F5344CB8AC3E}">
        <p14:creationId xmlns:p14="http://schemas.microsoft.com/office/powerpoint/2010/main" val="38147634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A019386E-7EA0-4753-8DBC-2BD68DB44575}" type="slidenum">
              <a:rPr lang="ru-RU" smtClean="0"/>
              <a:pPr>
                <a:defRPr/>
              </a:pPr>
              <a:t>11</a:t>
            </a:fld>
            <a:r>
              <a:rPr lang="ru-RU" smtClean="0"/>
              <a:t> </a:t>
            </a:r>
            <a:endParaRPr lang="ru-RU"/>
          </a:p>
        </p:txBody>
      </p:sp>
      <p:sp>
        <p:nvSpPr>
          <p:cNvPr id="3" name="Прямоугольник 2"/>
          <p:cNvSpPr/>
          <p:nvPr/>
        </p:nvSpPr>
        <p:spPr>
          <a:xfrm>
            <a:off x="69626" y="120452"/>
            <a:ext cx="2134430" cy="400110"/>
          </a:xfrm>
          <a:prstGeom prst="rect">
            <a:avLst/>
          </a:prstGeom>
        </p:spPr>
        <p:txBody>
          <a:bodyPr wrap="none">
            <a:spAutoFit/>
          </a:bodyPr>
          <a:lstStyle/>
          <a:p>
            <a:r>
              <a:rPr lang="ru-RU" sz="2000" b="1" dirty="0">
                <a:solidFill>
                  <a:srgbClr val="244B84"/>
                </a:solidFill>
                <a:latin typeface="Franklin Gothic Book" panose="020B0503020102020204" pitchFamily="34" charset="0"/>
              </a:rPr>
              <a:t>СТАЛЬ РУЛОННАЯ</a:t>
            </a:r>
          </a:p>
        </p:txBody>
      </p:sp>
      <p:sp>
        <p:nvSpPr>
          <p:cNvPr id="4" name="Прямоугольник 3"/>
          <p:cNvSpPr/>
          <p:nvPr/>
        </p:nvSpPr>
        <p:spPr>
          <a:xfrm>
            <a:off x="8313636" y="119806"/>
            <a:ext cx="2281394" cy="400110"/>
          </a:xfrm>
          <a:prstGeom prst="rect">
            <a:avLst/>
          </a:prstGeom>
          <a:solidFill>
            <a:schemeClr val="accent6">
              <a:lumMod val="20000"/>
              <a:lumOff val="80000"/>
            </a:schemeClr>
          </a:solidFill>
        </p:spPr>
        <p:txBody>
          <a:bodyPr wrap="none">
            <a:spAutoFit/>
          </a:bodyPr>
          <a:lstStyle/>
          <a:p>
            <a:r>
              <a:rPr lang="ru-RU" sz="2000" b="1" dirty="0" smtClean="0">
                <a:solidFill>
                  <a:srgbClr val="244B84"/>
                </a:solidFill>
                <a:latin typeface="Franklin Gothic Book" panose="020B0503020102020204" pitchFamily="34" charset="0"/>
              </a:rPr>
              <a:t>Широкий пирс №2</a:t>
            </a:r>
            <a:endParaRPr lang="ru-RU" sz="2000" b="1" dirty="0">
              <a:solidFill>
                <a:srgbClr val="244B84"/>
              </a:solidFill>
              <a:latin typeface="Franklin Gothic Book" panose="020B0503020102020204" pitchFamily="34" charset="0"/>
            </a:endParaRPr>
          </a:p>
        </p:txBody>
      </p:sp>
      <p:sp>
        <p:nvSpPr>
          <p:cNvPr id="7" name="Прямоугольник 6"/>
          <p:cNvSpPr/>
          <p:nvPr/>
        </p:nvSpPr>
        <p:spPr>
          <a:xfrm>
            <a:off x="146304" y="763048"/>
            <a:ext cx="3795261" cy="3200876"/>
          </a:xfrm>
          <a:prstGeom prst="rect">
            <a:avLst/>
          </a:prstGeom>
        </p:spPr>
        <p:txBody>
          <a:bodyPr wrap="square">
            <a:spAutoFit/>
          </a:bodyPr>
          <a:lstStyle/>
          <a:p>
            <a:r>
              <a:rPr lang="ru-RU" sz="2400" dirty="0" smtClean="0">
                <a:latin typeface="Franklin Gothic Book" panose="020B0503020102020204" pitchFamily="34" charset="0"/>
              </a:rPr>
              <a:t>Лот № 18</a:t>
            </a:r>
          </a:p>
          <a:p>
            <a:r>
              <a:rPr lang="ru-RU" sz="2400" dirty="0" smtClean="0">
                <a:latin typeface="Franklin Gothic Book" panose="020B0503020102020204" pitchFamily="34" charset="0"/>
              </a:rPr>
              <a:t>РУЛОН </a:t>
            </a:r>
            <a:r>
              <a:rPr lang="ru-RU" sz="2400" dirty="0">
                <a:latin typeface="Franklin Gothic Book" panose="020B0503020102020204" pitchFamily="34" charset="0"/>
              </a:rPr>
              <a:t>№ 5/70 стали </a:t>
            </a:r>
            <a:r>
              <a:rPr lang="ru-RU" sz="2400" dirty="0" err="1">
                <a:latin typeface="Franklin Gothic Book" panose="020B0503020102020204" pitchFamily="34" charset="0"/>
              </a:rPr>
              <a:t>холоднокатанной</a:t>
            </a:r>
            <a:r>
              <a:rPr lang="ru-RU" sz="2400" dirty="0">
                <a:latin typeface="Franklin Gothic Book" panose="020B0503020102020204" pitchFamily="34" charset="0"/>
              </a:rPr>
              <a:t> тонколист. </a:t>
            </a:r>
            <a:endParaRPr lang="ru-RU" sz="2400" dirty="0" smtClean="0">
              <a:latin typeface="Franklin Gothic Book" panose="020B0503020102020204" pitchFamily="34" charset="0"/>
            </a:endParaRPr>
          </a:p>
          <a:p>
            <a:r>
              <a:rPr lang="ru-RU" sz="2400" dirty="0" smtClean="0">
                <a:latin typeface="Franklin Gothic Book" panose="020B0503020102020204" pitchFamily="34" charset="0"/>
              </a:rPr>
              <a:t>(груз </a:t>
            </a:r>
            <a:r>
              <a:rPr lang="ru-RU" sz="2400" dirty="0">
                <a:latin typeface="Franklin Gothic Book" panose="020B0503020102020204" pitchFamily="34" charset="0"/>
              </a:rPr>
              <a:t>поврежденный</a:t>
            </a:r>
            <a:r>
              <a:rPr lang="ru-RU" sz="2400" dirty="0" smtClean="0">
                <a:latin typeface="Franklin Gothic Book" panose="020B0503020102020204" pitchFamily="34" charset="0"/>
              </a:rPr>
              <a:t>)</a:t>
            </a:r>
          </a:p>
          <a:p>
            <a:r>
              <a:rPr lang="ru-RU" sz="1600" dirty="0" smtClean="0">
                <a:latin typeface="Franklin Gothic Book" panose="020B0503020102020204" pitchFamily="34" charset="0"/>
              </a:rPr>
              <a:t>масса </a:t>
            </a:r>
            <a:r>
              <a:rPr lang="ru-RU" sz="1600" dirty="0">
                <a:latin typeface="Franklin Gothic Book" panose="020B0503020102020204" pitchFamily="34" charset="0"/>
              </a:rPr>
              <a:t>– </a:t>
            </a:r>
            <a:r>
              <a:rPr lang="ru-RU" sz="1600" dirty="0" smtClean="0">
                <a:latin typeface="Franklin Gothic Book" panose="020B0503020102020204" pitchFamily="34" charset="0"/>
              </a:rPr>
              <a:t>6890 </a:t>
            </a:r>
            <a:r>
              <a:rPr lang="ru-RU" sz="1600" dirty="0">
                <a:latin typeface="Franklin Gothic Book" panose="020B0503020102020204" pitchFamily="34" charset="0"/>
              </a:rPr>
              <a:t>кг.</a:t>
            </a:r>
          </a:p>
          <a:p>
            <a:r>
              <a:rPr lang="ru-RU" sz="1600" dirty="0">
                <a:latin typeface="Franklin Gothic Book" panose="020B0503020102020204" pitchFamily="34" charset="0"/>
              </a:rPr>
              <a:t>размеры – 0,50*1600 мм.</a:t>
            </a:r>
          </a:p>
          <a:p>
            <a:r>
              <a:rPr lang="ru-RU" sz="1600" dirty="0">
                <a:latin typeface="Franklin Gothic Book" panose="020B0503020102020204" pitchFamily="34" charset="0"/>
              </a:rPr>
              <a:t>срок хранения – 9 мес. </a:t>
            </a:r>
          </a:p>
          <a:p>
            <a:r>
              <a:rPr lang="ru-RU" sz="1600" dirty="0">
                <a:latin typeface="Franklin Gothic Book" panose="020B0503020102020204" pitchFamily="34" charset="0"/>
              </a:rPr>
              <a:t>(с 23.04.2024)</a:t>
            </a:r>
          </a:p>
          <a:p>
            <a:endParaRPr lang="ru-RU" sz="800" dirty="0">
              <a:latin typeface="Franklin Gothic Book" panose="020B0503020102020204" pitchFamily="34" charset="0"/>
            </a:endParaRPr>
          </a:p>
          <a:p>
            <a:r>
              <a:rPr lang="ru-RU" sz="1000" dirty="0" err="1" smtClean="0">
                <a:latin typeface="Franklin Gothic Book" panose="020B0503020102020204" pitchFamily="34" charset="0"/>
              </a:rPr>
              <a:t>инв</a:t>
            </a:r>
            <a:r>
              <a:rPr lang="ru-RU" sz="1000" dirty="0" smtClean="0">
                <a:latin typeface="Franklin Gothic Book" panose="020B0503020102020204" pitchFamily="34" charset="0"/>
              </a:rPr>
              <a:t>: 00431</a:t>
            </a:r>
            <a:endParaRPr lang="ru-RU" sz="1000" dirty="0">
              <a:latin typeface="Franklin Gothic Book" panose="020B0503020102020204" pitchFamily="34" charset="0"/>
            </a:endParaRPr>
          </a:p>
        </p:txBody>
      </p:sp>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6304" y="3963924"/>
            <a:ext cx="3795261" cy="3005975"/>
          </a:xfrm>
          <a:prstGeom prst="rect">
            <a:avLst/>
          </a:prstGeom>
        </p:spPr>
      </p:pic>
      <p:sp>
        <p:nvSpPr>
          <p:cNvPr id="9" name="Прямоугольник 8"/>
          <p:cNvSpPr/>
          <p:nvPr/>
        </p:nvSpPr>
        <p:spPr>
          <a:xfrm>
            <a:off x="6175591" y="763048"/>
            <a:ext cx="4010824" cy="2862322"/>
          </a:xfrm>
          <a:prstGeom prst="rect">
            <a:avLst/>
          </a:prstGeom>
        </p:spPr>
        <p:txBody>
          <a:bodyPr wrap="square">
            <a:spAutoFit/>
          </a:bodyPr>
          <a:lstStyle/>
          <a:p>
            <a:r>
              <a:rPr lang="ru-RU" sz="2400" dirty="0" smtClean="0">
                <a:latin typeface="Franklin Gothic Book" panose="020B0503020102020204" pitchFamily="34" charset="0"/>
              </a:rPr>
              <a:t>Лот № 19</a:t>
            </a:r>
          </a:p>
          <a:p>
            <a:r>
              <a:rPr lang="ru-RU" sz="2400" dirty="0" smtClean="0">
                <a:latin typeface="Franklin Gothic Book" panose="020B0503020102020204" pitchFamily="34" charset="0"/>
              </a:rPr>
              <a:t>РУЛОН </a:t>
            </a:r>
            <a:r>
              <a:rPr lang="ru-RU" sz="2400" dirty="0">
                <a:latin typeface="Franklin Gothic Book" panose="020B0503020102020204" pitchFamily="34" charset="0"/>
              </a:rPr>
              <a:t>№ 8/71 стали </a:t>
            </a:r>
            <a:r>
              <a:rPr lang="ru-RU" sz="2400" dirty="0" err="1">
                <a:latin typeface="Franklin Gothic Book" panose="020B0503020102020204" pitchFamily="34" charset="0"/>
              </a:rPr>
              <a:t>холоднокатанной</a:t>
            </a:r>
            <a:r>
              <a:rPr lang="ru-RU" sz="2400" dirty="0">
                <a:latin typeface="Franklin Gothic Book" panose="020B0503020102020204" pitchFamily="34" charset="0"/>
              </a:rPr>
              <a:t> тонколист. (груз поврежденный)</a:t>
            </a:r>
          </a:p>
          <a:p>
            <a:r>
              <a:rPr lang="ru-RU" sz="1600" dirty="0">
                <a:latin typeface="Franklin Gothic Book" panose="020B0503020102020204" pitchFamily="34" charset="0"/>
              </a:rPr>
              <a:t>масса – 6610 кг.</a:t>
            </a:r>
          </a:p>
          <a:p>
            <a:r>
              <a:rPr lang="ru-RU" sz="1600" dirty="0">
                <a:latin typeface="Franklin Gothic Book" panose="020B0503020102020204" pitchFamily="34" charset="0"/>
              </a:rPr>
              <a:t>размеры – 0,50*1600 мм.</a:t>
            </a:r>
          </a:p>
          <a:p>
            <a:r>
              <a:rPr lang="ru-RU" sz="1600" dirty="0">
                <a:latin typeface="Franklin Gothic Book" panose="020B0503020102020204" pitchFamily="34" charset="0"/>
              </a:rPr>
              <a:t>срок хранения – 9 мес. </a:t>
            </a:r>
          </a:p>
          <a:p>
            <a:r>
              <a:rPr lang="ru-RU" sz="1600" dirty="0">
                <a:latin typeface="Franklin Gothic Book" panose="020B0503020102020204" pitchFamily="34" charset="0"/>
              </a:rPr>
              <a:t>(с 23.04.2024)</a:t>
            </a:r>
          </a:p>
          <a:p>
            <a:endParaRPr lang="ru-RU" sz="1000" dirty="0">
              <a:latin typeface="Franklin Gothic Book" panose="020B0503020102020204" pitchFamily="34" charset="0"/>
            </a:endParaRPr>
          </a:p>
          <a:p>
            <a:r>
              <a:rPr lang="ru-RU" sz="1000" dirty="0" err="1">
                <a:latin typeface="Franklin Gothic Book" panose="020B0503020102020204" pitchFamily="34" charset="0"/>
              </a:rPr>
              <a:t>инв</a:t>
            </a:r>
            <a:r>
              <a:rPr lang="ru-RU" sz="1000" dirty="0">
                <a:latin typeface="Franklin Gothic Book" panose="020B0503020102020204" pitchFamily="34" charset="0"/>
              </a:rPr>
              <a:t>: 00432</a:t>
            </a:r>
            <a:endParaRPr lang="ru-RU" sz="1000" dirty="0">
              <a:latin typeface="Franklin Gothic Book" panose="020B0503020102020204" pitchFamily="34" charset="0"/>
            </a:endParaRPr>
          </a:p>
        </p:txBody>
      </p:sp>
      <p:pic>
        <p:nvPicPr>
          <p:cNvPr id="10" name="Рисунок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5590" y="3963923"/>
            <a:ext cx="4010825" cy="3005975"/>
          </a:xfrm>
          <a:prstGeom prst="rect">
            <a:avLst/>
          </a:prstGeom>
        </p:spPr>
      </p:pic>
    </p:spTree>
    <p:extLst>
      <p:ext uri="{BB962C8B-B14F-4D97-AF65-F5344CB8AC3E}">
        <p14:creationId xmlns:p14="http://schemas.microsoft.com/office/powerpoint/2010/main" val="8440790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A019386E-7EA0-4753-8DBC-2BD68DB44575}" type="slidenum">
              <a:rPr lang="ru-RU" smtClean="0"/>
              <a:pPr>
                <a:defRPr/>
              </a:pPr>
              <a:t>12</a:t>
            </a:fld>
            <a:r>
              <a:rPr lang="ru-RU" smtClean="0"/>
              <a:t> </a:t>
            </a:r>
            <a:endParaRPr lang="ru-RU"/>
          </a:p>
        </p:txBody>
      </p:sp>
      <p:sp>
        <p:nvSpPr>
          <p:cNvPr id="3" name="Прямоугольник 2"/>
          <p:cNvSpPr/>
          <p:nvPr/>
        </p:nvSpPr>
        <p:spPr>
          <a:xfrm>
            <a:off x="97058" y="138740"/>
            <a:ext cx="2134430" cy="400110"/>
          </a:xfrm>
          <a:prstGeom prst="rect">
            <a:avLst/>
          </a:prstGeom>
        </p:spPr>
        <p:txBody>
          <a:bodyPr wrap="none">
            <a:spAutoFit/>
          </a:bodyPr>
          <a:lstStyle/>
          <a:p>
            <a:r>
              <a:rPr lang="ru-RU" sz="2000" b="1" dirty="0">
                <a:solidFill>
                  <a:srgbClr val="244B84"/>
                </a:solidFill>
                <a:latin typeface="Franklin Gothic Book" panose="020B0503020102020204" pitchFamily="34" charset="0"/>
              </a:rPr>
              <a:t>СТАЛЬ РУЛОННАЯ</a:t>
            </a:r>
          </a:p>
        </p:txBody>
      </p:sp>
      <p:sp>
        <p:nvSpPr>
          <p:cNvPr id="4" name="Прямоугольник 3"/>
          <p:cNvSpPr/>
          <p:nvPr/>
        </p:nvSpPr>
        <p:spPr>
          <a:xfrm>
            <a:off x="8307417" y="138740"/>
            <a:ext cx="2281394" cy="400110"/>
          </a:xfrm>
          <a:prstGeom prst="rect">
            <a:avLst/>
          </a:prstGeom>
          <a:solidFill>
            <a:schemeClr val="accent6">
              <a:lumMod val="20000"/>
              <a:lumOff val="80000"/>
            </a:schemeClr>
          </a:solidFill>
        </p:spPr>
        <p:txBody>
          <a:bodyPr wrap="none">
            <a:spAutoFit/>
          </a:bodyPr>
          <a:lstStyle/>
          <a:p>
            <a:r>
              <a:rPr lang="ru-RU" sz="2000" b="1" dirty="0" smtClean="0">
                <a:solidFill>
                  <a:srgbClr val="244B84"/>
                </a:solidFill>
                <a:latin typeface="Franklin Gothic Book" panose="020B0503020102020204" pitchFamily="34" charset="0"/>
              </a:rPr>
              <a:t>Широкий пирс №2</a:t>
            </a:r>
            <a:endParaRPr lang="ru-RU" sz="2000" b="1" dirty="0">
              <a:solidFill>
                <a:srgbClr val="244B84"/>
              </a:solidFill>
              <a:latin typeface="Franklin Gothic Book" panose="020B0503020102020204" pitchFamily="34" charset="0"/>
            </a:endParaRPr>
          </a:p>
        </p:txBody>
      </p:sp>
      <p:sp>
        <p:nvSpPr>
          <p:cNvPr id="6" name="Прямоугольник 5"/>
          <p:cNvSpPr/>
          <p:nvPr/>
        </p:nvSpPr>
        <p:spPr>
          <a:xfrm>
            <a:off x="206091" y="757637"/>
            <a:ext cx="4137309" cy="3062377"/>
          </a:xfrm>
          <a:prstGeom prst="rect">
            <a:avLst/>
          </a:prstGeom>
        </p:spPr>
        <p:txBody>
          <a:bodyPr wrap="square">
            <a:spAutoFit/>
          </a:bodyPr>
          <a:lstStyle/>
          <a:p>
            <a:r>
              <a:rPr lang="ru-RU" sz="2400" dirty="0" smtClean="0">
                <a:latin typeface="Franklin Gothic Book" panose="020B0503020102020204" pitchFamily="34" charset="0"/>
              </a:rPr>
              <a:t>Лот № 20</a:t>
            </a:r>
          </a:p>
          <a:p>
            <a:r>
              <a:rPr lang="ru-RU" sz="2400" dirty="0" smtClean="0">
                <a:latin typeface="Franklin Gothic Book" panose="020B0503020102020204" pitchFamily="34" charset="0"/>
              </a:rPr>
              <a:t>РУЛОН </a:t>
            </a:r>
            <a:r>
              <a:rPr lang="ru-RU" sz="2400" dirty="0">
                <a:latin typeface="Franklin Gothic Book" panose="020B0503020102020204" pitchFamily="34" charset="0"/>
              </a:rPr>
              <a:t>№ 2/2 СТАЛИ ХОЛОДН, </a:t>
            </a:r>
            <a:r>
              <a:rPr lang="ru-RU" sz="2400" dirty="0" err="1">
                <a:latin typeface="Franklin Gothic Book" panose="020B0503020102020204" pitchFamily="34" charset="0"/>
              </a:rPr>
              <a:t>изот,динам</a:t>
            </a:r>
            <a:r>
              <a:rPr lang="ru-RU" sz="2400" dirty="0">
                <a:latin typeface="Franklin Gothic Book" panose="020B0503020102020204" pitchFamily="34" charset="0"/>
              </a:rPr>
              <a:t>, </a:t>
            </a:r>
            <a:endParaRPr lang="ru-RU" sz="2400" dirty="0" smtClean="0">
              <a:latin typeface="Franklin Gothic Book" panose="020B0503020102020204" pitchFamily="34" charset="0"/>
            </a:endParaRPr>
          </a:p>
          <a:p>
            <a:r>
              <a:rPr lang="ru-RU" sz="2400" dirty="0" smtClean="0">
                <a:latin typeface="Franklin Gothic Book" panose="020B0503020102020204" pitchFamily="34" charset="0"/>
              </a:rPr>
              <a:t>(</a:t>
            </a:r>
            <a:r>
              <a:rPr lang="ru-RU" sz="2400" dirty="0">
                <a:latin typeface="Franklin Gothic Book" panose="020B0503020102020204" pitchFamily="34" charset="0"/>
              </a:rPr>
              <a:t>груз </a:t>
            </a:r>
            <a:r>
              <a:rPr lang="ru-RU" sz="2400" dirty="0" err="1">
                <a:latin typeface="Franklin Gothic Book" panose="020B0503020102020204" pitchFamily="34" charset="0"/>
              </a:rPr>
              <a:t>повреж</a:t>
            </a:r>
            <a:r>
              <a:rPr lang="ru-RU" sz="2400" dirty="0" smtClean="0">
                <a:latin typeface="Franklin Gothic Book" panose="020B0503020102020204" pitchFamily="34" charset="0"/>
              </a:rPr>
              <a:t>/)</a:t>
            </a:r>
          </a:p>
          <a:p>
            <a:r>
              <a:rPr lang="ru-RU" sz="1600" dirty="0" smtClean="0">
                <a:latin typeface="Franklin Gothic Book" panose="020B0503020102020204" pitchFamily="34" charset="0"/>
              </a:rPr>
              <a:t>масса </a:t>
            </a:r>
            <a:r>
              <a:rPr lang="ru-RU" sz="1600" dirty="0">
                <a:latin typeface="Franklin Gothic Book" panose="020B0503020102020204" pitchFamily="34" charset="0"/>
              </a:rPr>
              <a:t>– </a:t>
            </a:r>
            <a:r>
              <a:rPr lang="ru-RU" sz="1600" dirty="0" smtClean="0">
                <a:latin typeface="Franklin Gothic Book" panose="020B0503020102020204" pitchFamily="34" charset="0"/>
              </a:rPr>
              <a:t>5030 </a:t>
            </a:r>
            <a:r>
              <a:rPr lang="ru-RU" sz="1600" dirty="0">
                <a:latin typeface="Franklin Gothic Book" panose="020B0503020102020204" pitchFamily="34" charset="0"/>
              </a:rPr>
              <a:t>кг.</a:t>
            </a:r>
          </a:p>
          <a:p>
            <a:r>
              <a:rPr lang="ru-RU" sz="1600" dirty="0">
                <a:latin typeface="Franklin Gothic Book" panose="020B0503020102020204" pitchFamily="34" charset="0"/>
              </a:rPr>
              <a:t>размеры – </a:t>
            </a:r>
            <a:r>
              <a:rPr lang="ru-RU" sz="1600" dirty="0" smtClean="0">
                <a:latin typeface="Franklin Gothic Book" panose="020B0503020102020204" pitchFamily="34" charset="0"/>
              </a:rPr>
              <a:t>0,5*1200 мм.</a:t>
            </a:r>
          </a:p>
          <a:p>
            <a:r>
              <a:rPr lang="ru-RU" sz="1600" dirty="0">
                <a:latin typeface="Franklin Gothic Book" panose="020B0503020102020204" pitchFamily="34" charset="0"/>
              </a:rPr>
              <a:t>м</a:t>
            </a:r>
            <a:r>
              <a:rPr lang="ru-RU" sz="1600" dirty="0" smtClean="0">
                <a:latin typeface="Franklin Gothic Book" panose="020B0503020102020204" pitchFamily="34" charset="0"/>
              </a:rPr>
              <a:t>арка стали </a:t>
            </a:r>
            <a:r>
              <a:rPr lang="ru-RU" sz="1600" dirty="0">
                <a:latin typeface="Franklin Gothic Book" panose="020B0503020102020204" pitchFamily="34" charset="0"/>
              </a:rPr>
              <a:t>- М 470-50А </a:t>
            </a:r>
            <a:r>
              <a:rPr lang="en-US" sz="1600" dirty="0">
                <a:latin typeface="Franklin Gothic Book" panose="020B0503020102020204" pitchFamily="34" charset="0"/>
              </a:rPr>
              <a:t>EN </a:t>
            </a:r>
            <a:endParaRPr lang="ru-RU" sz="1600" dirty="0">
              <a:latin typeface="Franklin Gothic Book" panose="020B0503020102020204" pitchFamily="34" charset="0"/>
            </a:endParaRPr>
          </a:p>
          <a:p>
            <a:r>
              <a:rPr lang="ru-RU" sz="1600" dirty="0">
                <a:latin typeface="Franklin Gothic Book" panose="020B0503020102020204" pitchFamily="34" charset="0"/>
              </a:rPr>
              <a:t>срок хранения – </a:t>
            </a:r>
            <a:r>
              <a:rPr lang="ru-RU" sz="1600" dirty="0" smtClean="0">
                <a:latin typeface="Franklin Gothic Book" panose="020B0503020102020204" pitchFamily="34" charset="0"/>
              </a:rPr>
              <a:t>10 </a:t>
            </a:r>
            <a:r>
              <a:rPr lang="ru-RU" sz="1600" dirty="0">
                <a:latin typeface="Franklin Gothic Book" panose="020B0503020102020204" pitchFamily="34" charset="0"/>
              </a:rPr>
              <a:t>мес. </a:t>
            </a:r>
          </a:p>
          <a:p>
            <a:r>
              <a:rPr lang="ru-RU" sz="1600" dirty="0">
                <a:latin typeface="Franklin Gothic Book" panose="020B0503020102020204" pitchFamily="34" charset="0"/>
              </a:rPr>
              <a:t>(с </a:t>
            </a:r>
            <a:r>
              <a:rPr lang="ru-RU" sz="1600" dirty="0" smtClean="0">
                <a:latin typeface="Franklin Gothic Book" panose="020B0503020102020204" pitchFamily="34" charset="0"/>
              </a:rPr>
              <a:t>03.05.2024</a:t>
            </a:r>
            <a:r>
              <a:rPr lang="ru-RU" sz="1600" dirty="0">
                <a:latin typeface="Franklin Gothic Book" panose="020B0503020102020204" pitchFamily="34" charset="0"/>
              </a:rPr>
              <a:t>)</a:t>
            </a:r>
          </a:p>
          <a:p>
            <a:endParaRPr lang="ru-RU" sz="700" dirty="0">
              <a:latin typeface="Franklin Gothic Book" panose="020B0503020102020204" pitchFamily="34" charset="0"/>
            </a:endParaRPr>
          </a:p>
          <a:p>
            <a:r>
              <a:rPr lang="ru-RU" sz="1000" dirty="0" err="1" smtClean="0">
                <a:latin typeface="Franklin Gothic Book" panose="020B0503020102020204" pitchFamily="34" charset="0"/>
              </a:rPr>
              <a:t>инв</a:t>
            </a:r>
            <a:r>
              <a:rPr lang="ru-RU" sz="1000" dirty="0" smtClean="0">
                <a:latin typeface="Franklin Gothic Book" panose="020B0503020102020204" pitchFamily="34" charset="0"/>
              </a:rPr>
              <a:t>: 106515</a:t>
            </a:r>
            <a:endParaRPr lang="ru-RU" sz="1000" dirty="0">
              <a:latin typeface="Franklin Gothic Book" panose="020B0503020102020204" pitchFamily="34" charset="0"/>
            </a:endParaRPr>
          </a:p>
        </p:txBody>
      </p:sp>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6092" y="3913632"/>
            <a:ext cx="4137308" cy="3041865"/>
          </a:xfrm>
          <a:prstGeom prst="rect">
            <a:avLst/>
          </a:prstGeom>
        </p:spPr>
      </p:pic>
      <p:sp>
        <p:nvSpPr>
          <p:cNvPr id="9" name="Прямоугольник 8"/>
          <p:cNvSpPr/>
          <p:nvPr/>
        </p:nvSpPr>
        <p:spPr>
          <a:xfrm>
            <a:off x="5852161" y="757637"/>
            <a:ext cx="4462272" cy="2754600"/>
          </a:xfrm>
          <a:prstGeom prst="rect">
            <a:avLst/>
          </a:prstGeom>
        </p:spPr>
        <p:txBody>
          <a:bodyPr wrap="square">
            <a:spAutoFit/>
          </a:bodyPr>
          <a:lstStyle/>
          <a:p>
            <a:r>
              <a:rPr lang="ru-RU" sz="2400" dirty="0" smtClean="0">
                <a:latin typeface="Franklin Gothic Book" panose="020B0503020102020204" pitchFamily="34" charset="0"/>
              </a:rPr>
              <a:t>Лот № 21</a:t>
            </a:r>
          </a:p>
          <a:p>
            <a:r>
              <a:rPr lang="ru-RU" sz="2400" dirty="0" smtClean="0">
                <a:latin typeface="Franklin Gothic Book" panose="020B0503020102020204" pitchFamily="34" charset="0"/>
              </a:rPr>
              <a:t>РУЛОН </a:t>
            </a:r>
            <a:r>
              <a:rPr lang="ru-RU" sz="2400" dirty="0">
                <a:latin typeface="Franklin Gothic Book" panose="020B0503020102020204" pitchFamily="34" charset="0"/>
              </a:rPr>
              <a:t>№ 4/87 СТАЛИ ХОЛОДН, </a:t>
            </a:r>
            <a:r>
              <a:rPr lang="ru-RU" sz="2400" dirty="0" err="1">
                <a:latin typeface="Franklin Gothic Book" panose="020B0503020102020204" pitchFamily="34" charset="0"/>
              </a:rPr>
              <a:t>изот,динам</a:t>
            </a:r>
            <a:r>
              <a:rPr lang="ru-RU" sz="2400" dirty="0">
                <a:latin typeface="Franklin Gothic Book" panose="020B0503020102020204" pitchFamily="34" charset="0"/>
              </a:rPr>
              <a:t>, </a:t>
            </a:r>
            <a:r>
              <a:rPr lang="ru-RU" sz="2400" dirty="0" smtClean="0">
                <a:latin typeface="Franklin Gothic Book" panose="020B0503020102020204" pitchFamily="34" charset="0"/>
              </a:rPr>
              <a:t>(</a:t>
            </a:r>
            <a:r>
              <a:rPr lang="ru-RU" sz="2400" dirty="0">
                <a:latin typeface="Franklin Gothic Book" panose="020B0503020102020204" pitchFamily="34" charset="0"/>
              </a:rPr>
              <a:t>груз </a:t>
            </a:r>
            <a:r>
              <a:rPr lang="ru-RU" sz="2400" dirty="0" err="1">
                <a:latin typeface="Franklin Gothic Book" panose="020B0503020102020204" pitchFamily="34" charset="0"/>
              </a:rPr>
              <a:t>повреж</a:t>
            </a:r>
            <a:r>
              <a:rPr lang="ru-RU" sz="2400" dirty="0">
                <a:latin typeface="Franklin Gothic Book" panose="020B0503020102020204" pitchFamily="34" charset="0"/>
              </a:rPr>
              <a:t>/)</a:t>
            </a:r>
          </a:p>
          <a:p>
            <a:r>
              <a:rPr lang="ru-RU" sz="1600" dirty="0">
                <a:latin typeface="Franklin Gothic Book" panose="020B0503020102020204" pitchFamily="34" charset="0"/>
              </a:rPr>
              <a:t>масса – 3460 кг.</a:t>
            </a:r>
          </a:p>
          <a:p>
            <a:r>
              <a:rPr lang="ru-RU" sz="1600" dirty="0">
                <a:latin typeface="Franklin Gothic Book" panose="020B0503020102020204" pitchFamily="34" charset="0"/>
              </a:rPr>
              <a:t>размеры – 0,5*1155 мм.</a:t>
            </a:r>
          </a:p>
          <a:p>
            <a:r>
              <a:rPr lang="ru-RU" sz="1600" dirty="0">
                <a:latin typeface="Franklin Gothic Book" panose="020B0503020102020204" pitchFamily="34" charset="0"/>
              </a:rPr>
              <a:t>марка стали - М 530-50А EN </a:t>
            </a:r>
          </a:p>
          <a:p>
            <a:r>
              <a:rPr lang="ru-RU" sz="1600" dirty="0">
                <a:latin typeface="Franklin Gothic Book" panose="020B0503020102020204" pitchFamily="34" charset="0"/>
              </a:rPr>
              <a:t>срок хранения – 10 мес. </a:t>
            </a:r>
          </a:p>
          <a:p>
            <a:r>
              <a:rPr lang="ru-RU" sz="1600" dirty="0">
                <a:latin typeface="Franklin Gothic Book" panose="020B0503020102020204" pitchFamily="34" charset="0"/>
              </a:rPr>
              <a:t>(с 08.05.2024)</a:t>
            </a:r>
          </a:p>
          <a:p>
            <a:endParaRPr lang="ru-RU" sz="1100" dirty="0">
              <a:latin typeface="Franklin Gothic Book" panose="020B0503020102020204" pitchFamily="34" charset="0"/>
            </a:endParaRPr>
          </a:p>
          <a:p>
            <a:r>
              <a:rPr lang="ru-RU" sz="1000" dirty="0" err="1">
                <a:latin typeface="Franklin Gothic Book" panose="020B0503020102020204" pitchFamily="34" charset="0"/>
              </a:rPr>
              <a:t>инв</a:t>
            </a:r>
            <a:r>
              <a:rPr lang="ru-RU" sz="1000" dirty="0">
                <a:latin typeface="Franklin Gothic Book" panose="020B0503020102020204" pitchFamily="34" charset="0"/>
              </a:rPr>
              <a:t>: 106516</a:t>
            </a:r>
            <a:endParaRPr lang="ru-RU" sz="1000" dirty="0">
              <a:latin typeface="Franklin Gothic Book" panose="020B0503020102020204" pitchFamily="34" charset="0"/>
            </a:endParaRPr>
          </a:p>
        </p:txBody>
      </p:sp>
      <p:pic>
        <p:nvPicPr>
          <p:cNvPr id="10" name="Рисунок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52160" y="3913632"/>
            <a:ext cx="4462272" cy="3041865"/>
          </a:xfrm>
          <a:prstGeom prst="rect">
            <a:avLst/>
          </a:prstGeom>
        </p:spPr>
      </p:pic>
    </p:spTree>
    <p:extLst>
      <p:ext uri="{BB962C8B-B14F-4D97-AF65-F5344CB8AC3E}">
        <p14:creationId xmlns:p14="http://schemas.microsoft.com/office/powerpoint/2010/main" val="10569860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A019386E-7EA0-4753-8DBC-2BD68DB44575}" type="slidenum">
              <a:rPr lang="ru-RU" smtClean="0"/>
              <a:pPr>
                <a:defRPr/>
              </a:pPr>
              <a:t>13</a:t>
            </a:fld>
            <a:r>
              <a:rPr lang="ru-RU" smtClean="0"/>
              <a:t> </a:t>
            </a:r>
            <a:endParaRPr lang="ru-RU"/>
          </a:p>
        </p:txBody>
      </p:sp>
      <p:sp>
        <p:nvSpPr>
          <p:cNvPr id="3" name="Прямоугольник 2"/>
          <p:cNvSpPr/>
          <p:nvPr/>
        </p:nvSpPr>
        <p:spPr>
          <a:xfrm>
            <a:off x="78771" y="138740"/>
            <a:ext cx="2134430" cy="400110"/>
          </a:xfrm>
          <a:prstGeom prst="rect">
            <a:avLst/>
          </a:prstGeom>
        </p:spPr>
        <p:txBody>
          <a:bodyPr wrap="none">
            <a:spAutoFit/>
          </a:bodyPr>
          <a:lstStyle/>
          <a:p>
            <a:r>
              <a:rPr lang="ru-RU" sz="2000" b="1" dirty="0">
                <a:solidFill>
                  <a:srgbClr val="244B84"/>
                </a:solidFill>
                <a:latin typeface="Franklin Gothic Book" panose="020B0503020102020204" pitchFamily="34" charset="0"/>
              </a:rPr>
              <a:t>СТАЛЬ РУЛОННАЯ</a:t>
            </a:r>
          </a:p>
        </p:txBody>
      </p:sp>
      <p:sp>
        <p:nvSpPr>
          <p:cNvPr id="4" name="Прямоугольник 3"/>
          <p:cNvSpPr/>
          <p:nvPr/>
        </p:nvSpPr>
        <p:spPr>
          <a:xfrm>
            <a:off x="8307417" y="138740"/>
            <a:ext cx="2281394" cy="400110"/>
          </a:xfrm>
          <a:prstGeom prst="rect">
            <a:avLst/>
          </a:prstGeom>
          <a:solidFill>
            <a:schemeClr val="accent6">
              <a:lumMod val="20000"/>
              <a:lumOff val="80000"/>
            </a:schemeClr>
          </a:solidFill>
        </p:spPr>
        <p:txBody>
          <a:bodyPr wrap="none">
            <a:spAutoFit/>
          </a:bodyPr>
          <a:lstStyle/>
          <a:p>
            <a:r>
              <a:rPr lang="ru-RU" sz="2000" b="1" dirty="0" smtClean="0">
                <a:solidFill>
                  <a:srgbClr val="244B84"/>
                </a:solidFill>
                <a:latin typeface="Franklin Gothic Book" panose="020B0503020102020204" pitchFamily="34" charset="0"/>
              </a:rPr>
              <a:t>Широкий пирс №2</a:t>
            </a:r>
            <a:endParaRPr lang="ru-RU" sz="2000" b="1" dirty="0">
              <a:solidFill>
                <a:srgbClr val="244B84"/>
              </a:solidFill>
              <a:latin typeface="Franklin Gothic Book" panose="020B0503020102020204" pitchFamily="34" charset="0"/>
            </a:endParaRPr>
          </a:p>
        </p:txBody>
      </p:sp>
      <p:sp>
        <p:nvSpPr>
          <p:cNvPr id="5" name="Прямоугольник 4"/>
          <p:cNvSpPr/>
          <p:nvPr/>
        </p:nvSpPr>
        <p:spPr>
          <a:xfrm>
            <a:off x="6071616" y="749084"/>
            <a:ext cx="4356929" cy="2816156"/>
          </a:xfrm>
          <a:prstGeom prst="rect">
            <a:avLst/>
          </a:prstGeom>
        </p:spPr>
        <p:txBody>
          <a:bodyPr wrap="square">
            <a:spAutoFit/>
          </a:bodyPr>
          <a:lstStyle/>
          <a:p>
            <a:r>
              <a:rPr lang="ru-RU" sz="2400" dirty="0" smtClean="0">
                <a:latin typeface="Franklin Gothic Book" panose="020B0503020102020204" pitchFamily="34" charset="0"/>
              </a:rPr>
              <a:t>Лот № 23</a:t>
            </a:r>
          </a:p>
          <a:p>
            <a:r>
              <a:rPr lang="ru-RU" sz="2400" dirty="0" smtClean="0">
                <a:latin typeface="Franklin Gothic Book" panose="020B0503020102020204" pitchFamily="34" charset="0"/>
              </a:rPr>
              <a:t>РУЛОН  </a:t>
            </a:r>
            <a:r>
              <a:rPr lang="ru-RU" sz="2400" dirty="0">
                <a:latin typeface="Franklin Gothic Book" panose="020B0503020102020204" pitchFamily="34" charset="0"/>
              </a:rPr>
              <a:t>№ 6/9   </a:t>
            </a:r>
            <a:r>
              <a:rPr lang="ru-RU" sz="2400" dirty="0" smtClean="0">
                <a:latin typeface="Franklin Gothic Book" panose="020B0503020102020204" pitchFamily="34" charset="0"/>
              </a:rPr>
              <a:t>стали </a:t>
            </a:r>
            <a:r>
              <a:rPr lang="ru-RU" sz="2400" dirty="0" err="1">
                <a:latin typeface="Franklin Gothic Book" panose="020B0503020102020204" pitchFamily="34" charset="0"/>
              </a:rPr>
              <a:t>холоднокатаннойтонколистовой</a:t>
            </a:r>
            <a:r>
              <a:rPr lang="ru-RU" sz="2400" dirty="0">
                <a:latin typeface="Franklin Gothic Book" panose="020B0503020102020204" pitchFamily="34" charset="0"/>
              </a:rPr>
              <a:t> </a:t>
            </a:r>
            <a:endParaRPr lang="ru-RU" sz="2400" dirty="0" smtClean="0">
              <a:latin typeface="Franklin Gothic Book" panose="020B0503020102020204" pitchFamily="34" charset="0"/>
            </a:endParaRPr>
          </a:p>
          <a:p>
            <a:r>
              <a:rPr lang="ru-RU" sz="2400" dirty="0" smtClean="0">
                <a:latin typeface="Franklin Gothic Book" panose="020B0503020102020204" pitchFamily="34" charset="0"/>
              </a:rPr>
              <a:t>2 </a:t>
            </a:r>
            <a:r>
              <a:rPr lang="ru-RU" sz="2400" dirty="0">
                <a:latin typeface="Franklin Gothic Book" panose="020B0503020102020204" pitchFamily="34" charset="0"/>
              </a:rPr>
              <a:t>сорта </a:t>
            </a:r>
            <a:r>
              <a:rPr lang="ru-RU" sz="2400" dirty="0" smtClean="0">
                <a:latin typeface="Franklin Gothic Book" panose="020B0503020102020204" pitchFamily="34" charset="0"/>
              </a:rPr>
              <a:t>груз поврежденный</a:t>
            </a:r>
          </a:p>
          <a:p>
            <a:r>
              <a:rPr lang="ru-RU" sz="1600" dirty="0" smtClean="0">
                <a:latin typeface="Franklin Gothic Book" panose="020B0503020102020204" pitchFamily="34" charset="0"/>
              </a:rPr>
              <a:t>масса </a:t>
            </a:r>
            <a:r>
              <a:rPr lang="ru-RU" sz="1600" dirty="0">
                <a:latin typeface="Franklin Gothic Book" panose="020B0503020102020204" pitchFamily="34" charset="0"/>
              </a:rPr>
              <a:t>– 3680</a:t>
            </a:r>
            <a:r>
              <a:rPr lang="ru-RU" sz="1600" dirty="0" smtClean="0">
                <a:latin typeface="Franklin Gothic Book" panose="020B0503020102020204" pitchFamily="34" charset="0"/>
              </a:rPr>
              <a:t> </a:t>
            </a:r>
            <a:r>
              <a:rPr lang="ru-RU" sz="1600" dirty="0">
                <a:latin typeface="Franklin Gothic Book" panose="020B0503020102020204" pitchFamily="34" charset="0"/>
              </a:rPr>
              <a:t>кг.</a:t>
            </a:r>
          </a:p>
          <a:p>
            <a:r>
              <a:rPr lang="ru-RU" sz="1600" dirty="0">
                <a:latin typeface="Franklin Gothic Book" panose="020B0503020102020204" pitchFamily="34" charset="0"/>
              </a:rPr>
              <a:t>размеры – </a:t>
            </a:r>
            <a:r>
              <a:rPr lang="ru-RU" sz="1600" dirty="0" smtClean="0">
                <a:latin typeface="Franklin Gothic Book" panose="020B0503020102020204" pitchFamily="34" charset="0"/>
              </a:rPr>
              <a:t>0,40*1200 мм</a:t>
            </a:r>
            <a:r>
              <a:rPr lang="ru-RU" sz="1600" dirty="0">
                <a:latin typeface="Franklin Gothic Book" panose="020B0503020102020204" pitchFamily="34" charset="0"/>
              </a:rPr>
              <a:t>.</a:t>
            </a:r>
            <a:endParaRPr lang="ru-RU" sz="1600" dirty="0" smtClean="0">
              <a:latin typeface="Franklin Gothic Book" panose="020B0503020102020204" pitchFamily="34" charset="0"/>
            </a:endParaRPr>
          </a:p>
          <a:p>
            <a:r>
              <a:rPr lang="ru-RU" sz="1600" dirty="0" smtClean="0">
                <a:latin typeface="Franklin Gothic Book" panose="020B0503020102020204" pitchFamily="34" charset="0"/>
              </a:rPr>
              <a:t>срок </a:t>
            </a:r>
            <a:r>
              <a:rPr lang="ru-RU" sz="1600" dirty="0">
                <a:latin typeface="Franklin Gothic Book" panose="020B0503020102020204" pitchFamily="34" charset="0"/>
              </a:rPr>
              <a:t>хранения – </a:t>
            </a:r>
            <a:r>
              <a:rPr lang="ru-RU" sz="1600" dirty="0" smtClean="0">
                <a:latin typeface="Franklin Gothic Book" panose="020B0503020102020204" pitchFamily="34" charset="0"/>
              </a:rPr>
              <a:t>10 </a:t>
            </a:r>
            <a:r>
              <a:rPr lang="ru-RU" sz="1600" dirty="0">
                <a:latin typeface="Franklin Gothic Book" panose="020B0503020102020204" pitchFamily="34" charset="0"/>
              </a:rPr>
              <a:t>мес. </a:t>
            </a:r>
          </a:p>
          <a:p>
            <a:r>
              <a:rPr lang="ru-RU" sz="1600" dirty="0">
                <a:latin typeface="Franklin Gothic Book" panose="020B0503020102020204" pitchFamily="34" charset="0"/>
              </a:rPr>
              <a:t>(с </a:t>
            </a:r>
            <a:r>
              <a:rPr lang="ru-RU" sz="1600" dirty="0" smtClean="0">
                <a:latin typeface="Franklin Gothic Book" panose="020B0503020102020204" pitchFamily="34" charset="0"/>
              </a:rPr>
              <a:t>17.05.2024</a:t>
            </a:r>
            <a:r>
              <a:rPr lang="ru-RU" sz="1600" dirty="0">
                <a:latin typeface="Franklin Gothic Book" panose="020B0503020102020204" pitchFamily="34" charset="0"/>
              </a:rPr>
              <a:t>)</a:t>
            </a:r>
          </a:p>
          <a:p>
            <a:endParaRPr lang="ru-RU" sz="700" dirty="0">
              <a:latin typeface="Franklin Gothic Book" panose="020B0503020102020204" pitchFamily="34" charset="0"/>
            </a:endParaRPr>
          </a:p>
          <a:p>
            <a:r>
              <a:rPr lang="ru-RU" sz="1000" dirty="0" err="1" smtClean="0">
                <a:latin typeface="Franklin Gothic Book" panose="020B0503020102020204" pitchFamily="34" charset="0"/>
              </a:rPr>
              <a:t>инв</a:t>
            </a:r>
            <a:r>
              <a:rPr lang="ru-RU" sz="1000" dirty="0" smtClean="0">
                <a:latin typeface="Franklin Gothic Book" panose="020B0503020102020204" pitchFamily="34" charset="0"/>
              </a:rPr>
              <a:t>: 00985</a:t>
            </a:r>
            <a:endParaRPr lang="ru-RU" sz="1000" dirty="0">
              <a:latin typeface="Franklin Gothic Book" panose="020B0503020102020204" pitchFamily="34" charset="0"/>
            </a:endParaRPr>
          </a:p>
        </p:txBody>
      </p:sp>
      <p:sp>
        <p:nvSpPr>
          <p:cNvPr id="6" name="Прямоугольник 5"/>
          <p:cNvSpPr/>
          <p:nvPr/>
        </p:nvSpPr>
        <p:spPr>
          <a:xfrm>
            <a:off x="210313" y="635034"/>
            <a:ext cx="4317008" cy="3077766"/>
          </a:xfrm>
          <a:prstGeom prst="rect">
            <a:avLst/>
          </a:prstGeom>
        </p:spPr>
        <p:txBody>
          <a:bodyPr wrap="square">
            <a:spAutoFit/>
          </a:bodyPr>
          <a:lstStyle/>
          <a:p>
            <a:r>
              <a:rPr lang="ru-RU" sz="2400" dirty="0" smtClean="0">
                <a:latin typeface="Franklin Gothic Book" panose="020B0503020102020204" pitchFamily="34" charset="0"/>
              </a:rPr>
              <a:t>Лот № 22</a:t>
            </a:r>
          </a:p>
          <a:p>
            <a:r>
              <a:rPr lang="ru-RU" sz="2400" dirty="0" smtClean="0">
                <a:latin typeface="Franklin Gothic Book" panose="020B0503020102020204" pitchFamily="34" charset="0"/>
              </a:rPr>
              <a:t>РУЛОН </a:t>
            </a:r>
            <a:r>
              <a:rPr lang="ru-RU" sz="2400" dirty="0">
                <a:latin typeface="Franklin Gothic Book" panose="020B0503020102020204" pitchFamily="34" charset="0"/>
              </a:rPr>
              <a:t>№ 12/22 СТАЛИ </a:t>
            </a:r>
            <a:r>
              <a:rPr lang="ru-RU" sz="2400" dirty="0" err="1" smtClean="0">
                <a:latin typeface="Franklin Gothic Book" panose="020B0503020102020204" pitchFamily="34" charset="0"/>
              </a:rPr>
              <a:t>ХОЛОДН,изот,динам</a:t>
            </a:r>
            <a:r>
              <a:rPr lang="ru-RU" sz="2400" dirty="0">
                <a:latin typeface="Franklin Gothic Book" panose="020B0503020102020204" pitchFamily="34" charset="0"/>
              </a:rPr>
              <a:t>, </a:t>
            </a:r>
            <a:endParaRPr lang="ru-RU" sz="2400" dirty="0" smtClean="0">
              <a:latin typeface="Franklin Gothic Book" panose="020B0503020102020204" pitchFamily="34" charset="0"/>
            </a:endParaRPr>
          </a:p>
          <a:p>
            <a:r>
              <a:rPr lang="ru-RU" sz="2400" dirty="0" smtClean="0">
                <a:latin typeface="Franklin Gothic Book" panose="020B0503020102020204" pitchFamily="34" charset="0"/>
              </a:rPr>
              <a:t>(</a:t>
            </a:r>
            <a:r>
              <a:rPr lang="ru-RU" sz="2400" dirty="0">
                <a:latin typeface="Franklin Gothic Book" panose="020B0503020102020204" pitchFamily="34" charset="0"/>
              </a:rPr>
              <a:t>груз </a:t>
            </a:r>
            <a:r>
              <a:rPr lang="ru-RU" sz="2400" dirty="0" err="1">
                <a:latin typeface="Franklin Gothic Book" panose="020B0503020102020204" pitchFamily="34" charset="0"/>
              </a:rPr>
              <a:t>повреж</a:t>
            </a:r>
            <a:r>
              <a:rPr lang="ru-RU" sz="2400" dirty="0" smtClean="0">
                <a:latin typeface="Franklin Gothic Book" panose="020B0503020102020204" pitchFamily="34" charset="0"/>
              </a:rPr>
              <a:t>/)</a:t>
            </a:r>
          </a:p>
          <a:p>
            <a:r>
              <a:rPr lang="ru-RU" sz="1600" dirty="0" smtClean="0">
                <a:latin typeface="Franklin Gothic Book" panose="020B0503020102020204" pitchFamily="34" charset="0"/>
              </a:rPr>
              <a:t>масса </a:t>
            </a:r>
            <a:r>
              <a:rPr lang="ru-RU" sz="1600" dirty="0">
                <a:latin typeface="Franklin Gothic Book" panose="020B0503020102020204" pitchFamily="34" charset="0"/>
              </a:rPr>
              <a:t>– </a:t>
            </a:r>
            <a:r>
              <a:rPr lang="ru-RU" sz="1600" dirty="0" smtClean="0">
                <a:latin typeface="Franklin Gothic Book" panose="020B0503020102020204" pitchFamily="34" charset="0"/>
              </a:rPr>
              <a:t>4770 </a:t>
            </a:r>
            <a:r>
              <a:rPr lang="ru-RU" sz="1600" dirty="0">
                <a:latin typeface="Franklin Gothic Book" panose="020B0503020102020204" pitchFamily="34" charset="0"/>
              </a:rPr>
              <a:t>кг.</a:t>
            </a:r>
          </a:p>
          <a:p>
            <a:r>
              <a:rPr lang="ru-RU" sz="1600" dirty="0">
                <a:latin typeface="Franklin Gothic Book" panose="020B0503020102020204" pitchFamily="34" charset="0"/>
              </a:rPr>
              <a:t>размеры – </a:t>
            </a:r>
            <a:r>
              <a:rPr lang="ru-RU" sz="1600" dirty="0" smtClean="0">
                <a:latin typeface="Franklin Gothic Book" panose="020B0503020102020204" pitchFamily="34" charset="0"/>
              </a:rPr>
              <a:t>0,5*1175 мм</a:t>
            </a:r>
            <a:r>
              <a:rPr lang="ru-RU" sz="1600" dirty="0">
                <a:latin typeface="Franklin Gothic Book" panose="020B0503020102020204" pitchFamily="34" charset="0"/>
              </a:rPr>
              <a:t>.</a:t>
            </a:r>
          </a:p>
          <a:p>
            <a:r>
              <a:rPr lang="ru-RU" sz="1600" dirty="0">
                <a:latin typeface="Franklin Gothic Book" panose="020B0503020102020204" pitchFamily="34" charset="0"/>
              </a:rPr>
              <a:t>марка стали - М 530-50А </a:t>
            </a:r>
            <a:r>
              <a:rPr lang="en-US" sz="1600" dirty="0">
                <a:latin typeface="Franklin Gothic Book" panose="020B0503020102020204" pitchFamily="34" charset="0"/>
              </a:rPr>
              <a:t>EN</a:t>
            </a:r>
            <a:endParaRPr lang="ru-RU" sz="1600" dirty="0">
              <a:latin typeface="Franklin Gothic Book" panose="020B0503020102020204" pitchFamily="34" charset="0"/>
            </a:endParaRPr>
          </a:p>
          <a:p>
            <a:r>
              <a:rPr lang="ru-RU" sz="1600" dirty="0">
                <a:latin typeface="Franklin Gothic Book" panose="020B0503020102020204" pitchFamily="34" charset="0"/>
              </a:rPr>
              <a:t>срок хранения – </a:t>
            </a:r>
            <a:r>
              <a:rPr lang="ru-RU" sz="1600" dirty="0" smtClean="0">
                <a:latin typeface="Franklin Gothic Book" panose="020B0503020102020204" pitchFamily="34" charset="0"/>
              </a:rPr>
              <a:t>11 </a:t>
            </a:r>
            <a:r>
              <a:rPr lang="ru-RU" sz="1600" dirty="0">
                <a:latin typeface="Franklin Gothic Book" panose="020B0503020102020204" pitchFamily="34" charset="0"/>
              </a:rPr>
              <a:t>мес. </a:t>
            </a:r>
          </a:p>
          <a:p>
            <a:r>
              <a:rPr lang="ru-RU" sz="1600" dirty="0">
                <a:latin typeface="Franklin Gothic Book" panose="020B0503020102020204" pitchFamily="34" charset="0"/>
              </a:rPr>
              <a:t>(с </a:t>
            </a:r>
            <a:r>
              <a:rPr lang="ru-RU" sz="1600" dirty="0" smtClean="0">
                <a:latin typeface="Franklin Gothic Book" panose="020B0503020102020204" pitchFamily="34" charset="0"/>
              </a:rPr>
              <a:t>21.04.2024</a:t>
            </a:r>
            <a:r>
              <a:rPr lang="ru-RU" sz="1600" dirty="0">
                <a:latin typeface="Franklin Gothic Book" panose="020B0503020102020204" pitchFamily="34" charset="0"/>
              </a:rPr>
              <a:t>)</a:t>
            </a:r>
          </a:p>
          <a:p>
            <a:endParaRPr lang="ru-RU" sz="800" dirty="0">
              <a:latin typeface="Franklin Gothic Book" panose="020B0503020102020204" pitchFamily="34" charset="0"/>
            </a:endParaRPr>
          </a:p>
          <a:p>
            <a:r>
              <a:rPr lang="ru-RU" sz="1000" dirty="0" err="1" smtClean="0">
                <a:latin typeface="Franklin Gothic Book" panose="020B0503020102020204" pitchFamily="34" charset="0"/>
              </a:rPr>
              <a:t>инв</a:t>
            </a:r>
            <a:r>
              <a:rPr lang="ru-RU" sz="1000" dirty="0" smtClean="0">
                <a:latin typeface="Franklin Gothic Book" panose="020B0503020102020204" pitchFamily="34" charset="0"/>
              </a:rPr>
              <a:t>: 106517</a:t>
            </a:r>
            <a:endParaRPr lang="ru-RU" sz="1000" dirty="0">
              <a:latin typeface="Franklin Gothic Book" panose="020B0503020102020204" pitchFamily="34" charset="0"/>
            </a:endParaRPr>
          </a:p>
        </p:txBody>
      </p:sp>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3277" y="3712800"/>
            <a:ext cx="4254043" cy="3173966"/>
          </a:xfrm>
          <a:prstGeom prst="rect">
            <a:avLst/>
          </a:prstGeom>
        </p:spPr>
      </p:pic>
      <p:pic>
        <p:nvPicPr>
          <p:cNvPr id="9" name="Рисунок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1616" y="3712800"/>
            <a:ext cx="4356929" cy="3236640"/>
          </a:xfrm>
          <a:prstGeom prst="rect">
            <a:avLst/>
          </a:prstGeom>
        </p:spPr>
      </p:pic>
    </p:spTree>
    <p:extLst>
      <p:ext uri="{BB962C8B-B14F-4D97-AF65-F5344CB8AC3E}">
        <p14:creationId xmlns:p14="http://schemas.microsoft.com/office/powerpoint/2010/main" val="20138183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A019386E-7EA0-4753-8DBC-2BD68DB44575}" type="slidenum">
              <a:rPr lang="ru-RU" smtClean="0"/>
              <a:pPr>
                <a:defRPr/>
              </a:pPr>
              <a:t>14</a:t>
            </a:fld>
            <a:r>
              <a:rPr lang="ru-RU" smtClean="0"/>
              <a:t> </a:t>
            </a:r>
            <a:endParaRPr lang="ru-RU"/>
          </a:p>
        </p:txBody>
      </p:sp>
      <p:sp>
        <p:nvSpPr>
          <p:cNvPr id="3" name="Прямоугольник 2"/>
          <p:cNvSpPr/>
          <p:nvPr/>
        </p:nvSpPr>
        <p:spPr>
          <a:xfrm>
            <a:off x="78770" y="129596"/>
            <a:ext cx="1452577" cy="400110"/>
          </a:xfrm>
          <a:prstGeom prst="rect">
            <a:avLst/>
          </a:prstGeom>
        </p:spPr>
        <p:txBody>
          <a:bodyPr wrap="none">
            <a:spAutoFit/>
          </a:bodyPr>
          <a:lstStyle/>
          <a:p>
            <a:r>
              <a:rPr lang="ru-RU" sz="2000" b="1" dirty="0" smtClean="0">
                <a:solidFill>
                  <a:srgbClr val="244B84"/>
                </a:solidFill>
                <a:latin typeface="Franklin Gothic Book" panose="020B0503020102020204" pitchFamily="34" charset="0"/>
              </a:rPr>
              <a:t>ЗАГОТОВКА</a:t>
            </a:r>
            <a:endParaRPr lang="ru-RU" sz="2000" b="1" dirty="0">
              <a:solidFill>
                <a:srgbClr val="244B84"/>
              </a:solidFill>
              <a:latin typeface="Franklin Gothic Book" panose="020B0503020102020204" pitchFamily="34" charset="0"/>
            </a:endParaRPr>
          </a:p>
        </p:txBody>
      </p:sp>
      <p:sp>
        <p:nvSpPr>
          <p:cNvPr id="4" name="Прямоугольник 3"/>
          <p:cNvSpPr/>
          <p:nvPr/>
        </p:nvSpPr>
        <p:spPr>
          <a:xfrm>
            <a:off x="8304492" y="129596"/>
            <a:ext cx="2281394" cy="400110"/>
          </a:xfrm>
          <a:prstGeom prst="rect">
            <a:avLst/>
          </a:prstGeom>
          <a:solidFill>
            <a:schemeClr val="accent6">
              <a:lumMod val="20000"/>
              <a:lumOff val="80000"/>
            </a:schemeClr>
          </a:solidFill>
        </p:spPr>
        <p:txBody>
          <a:bodyPr wrap="none">
            <a:spAutoFit/>
          </a:bodyPr>
          <a:lstStyle/>
          <a:p>
            <a:r>
              <a:rPr lang="ru-RU" sz="2000" b="1" dirty="0" smtClean="0">
                <a:solidFill>
                  <a:srgbClr val="244B84"/>
                </a:solidFill>
                <a:latin typeface="Franklin Gothic Book" panose="020B0503020102020204" pitchFamily="34" charset="0"/>
              </a:rPr>
              <a:t>Широкий пирс №2</a:t>
            </a:r>
            <a:endParaRPr lang="ru-RU" sz="2000" b="1" dirty="0">
              <a:solidFill>
                <a:srgbClr val="244B84"/>
              </a:solidFill>
              <a:latin typeface="Franklin Gothic Book" panose="020B0503020102020204" pitchFamily="34" charset="0"/>
            </a:endParaRPr>
          </a:p>
        </p:txBody>
      </p:sp>
      <p:sp>
        <p:nvSpPr>
          <p:cNvPr id="6" name="Прямоугольник 5"/>
          <p:cNvSpPr/>
          <p:nvPr/>
        </p:nvSpPr>
        <p:spPr>
          <a:xfrm>
            <a:off x="78770" y="722376"/>
            <a:ext cx="4310350" cy="2215991"/>
          </a:xfrm>
          <a:prstGeom prst="rect">
            <a:avLst/>
          </a:prstGeom>
        </p:spPr>
        <p:txBody>
          <a:bodyPr wrap="square">
            <a:spAutoFit/>
          </a:bodyPr>
          <a:lstStyle/>
          <a:p>
            <a:r>
              <a:rPr lang="ru-RU" sz="2400" dirty="0" smtClean="0">
                <a:latin typeface="Franklin Gothic Book" panose="020B0503020102020204" pitchFamily="34" charset="0"/>
              </a:rPr>
              <a:t>Лот № 24</a:t>
            </a:r>
          </a:p>
          <a:p>
            <a:r>
              <a:rPr lang="ru-RU" sz="2400" dirty="0" smtClean="0">
                <a:latin typeface="Franklin Gothic Book" panose="020B0503020102020204" pitchFamily="34" charset="0"/>
              </a:rPr>
              <a:t>ЗАГОТОВКА </a:t>
            </a:r>
            <a:r>
              <a:rPr lang="ru-RU" sz="2400" dirty="0">
                <a:latin typeface="Franklin Gothic Book" panose="020B0503020102020204" pitchFamily="34" charset="0"/>
              </a:rPr>
              <a:t>(2 штуки) </a:t>
            </a:r>
            <a:endParaRPr lang="ru-RU" sz="2400" dirty="0" smtClean="0">
              <a:latin typeface="Franklin Gothic Book" panose="020B0503020102020204" pitchFamily="34" charset="0"/>
            </a:endParaRPr>
          </a:p>
          <a:p>
            <a:r>
              <a:rPr lang="ru-RU" sz="2400" dirty="0" smtClean="0">
                <a:latin typeface="Franklin Gothic Book" panose="020B0503020102020204" pitchFamily="34" charset="0"/>
              </a:rPr>
              <a:t>(</a:t>
            </a:r>
            <a:r>
              <a:rPr lang="ru-RU" sz="2400" dirty="0">
                <a:latin typeface="Franklin Gothic Book" panose="020B0503020102020204" pitchFamily="34" charset="0"/>
              </a:rPr>
              <a:t>груз поврежденный) </a:t>
            </a:r>
            <a:endParaRPr lang="ru-RU" sz="2400" dirty="0" smtClean="0">
              <a:latin typeface="Franklin Gothic Book" panose="020B0503020102020204" pitchFamily="34" charset="0"/>
            </a:endParaRPr>
          </a:p>
          <a:p>
            <a:r>
              <a:rPr lang="ru-RU" sz="1600" dirty="0" smtClean="0">
                <a:latin typeface="Franklin Gothic Book" panose="020B0503020102020204" pitchFamily="34" charset="0"/>
              </a:rPr>
              <a:t>масса </a:t>
            </a:r>
            <a:r>
              <a:rPr lang="ru-RU" sz="1600" dirty="0">
                <a:latin typeface="Franklin Gothic Book" panose="020B0503020102020204" pitchFamily="34" charset="0"/>
              </a:rPr>
              <a:t>– </a:t>
            </a:r>
            <a:r>
              <a:rPr lang="ru-RU" sz="1600" dirty="0" smtClean="0">
                <a:latin typeface="Franklin Gothic Book" panose="020B0503020102020204" pitchFamily="34" charset="0"/>
              </a:rPr>
              <a:t>2794 </a:t>
            </a:r>
            <a:r>
              <a:rPr lang="ru-RU" sz="1600" dirty="0">
                <a:latin typeface="Franklin Gothic Book" panose="020B0503020102020204" pitchFamily="34" charset="0"/>
              </a:rPr>
              <a:t>кг.</a:t>
            </a:r>
          </a:p>
          <a:p>
            <a:r>
              <a:rPr lang="ru-RU" sz="1600" dirty="0" smtClean="0">
                <a:latin typeface="Franklin Gothic Book" panose="020B0503020102020204" pitchFamily="34" charset="0"/>
              </a:rPr>
              <a:t>срок </a:t>
            </a:r>
            <a:r>
              <a:rPr lang="ru-RU" sz="1600" dirty="0">
                <a:latin typeface="Franklin Gothic Book" panose="020B0503020102020204" pitchFamily="34" charset="0"/>
              </a:rPr>
              <a:t>хранения – </a:t>
            </a:r>
            <a:r>
              <a:rPr lang="ru-RU" sz="1600" dirty="0" smtClean="0">
                <a:latin typeface="Franklin Gothic Book" panose="020B0503020102020204" pitchFamily="34" charset="0"/>
              </a:rPr>
              <a:t>11 </a:t>
            </a:r>
            <a:r>
              <a:rPr lang="ru-RU" sz="1600" dirty="0">
                <a:latin typeface="Franklin Gothic Book" panose="020B0503020102020204" pitchFamily="34" charset="0"/>
              </a:rPr>
              <a:t>мес. </a:t>
            </a:r>
          </a:p>
          <a:p>
            <a:r>
              <a:rPr lang="ru-RU" sz="1600" dirty="0">
                <a:latin typeface="Franklin Gothic Book" panose="020B0503020102020204" pitchFamily="34" charset="0"/>
              </a:rPr>
              <a:t>(с </a:t>
            </a:r>
            <a:r>
              <a:rPr lang="ru-RU" sz="1600" dirty="0" smtClean="0">
                <a:latin typeface="Franklin Gothic Book" panose="020B0503020102020204" pitchFamily="34" charset="0"/>
              </a:rPr>
              <a:t>04.04.2024</a:t>
            </a:r>
            <a:r>
              <a:rPr lang="ru-RU" sz="1600" dirty="0">
                <a:latin typeface="Franklin Gothic Book" panose="020B0503020102020204" pitchFamily="34" charset="0"/>
              </a:rPr>
              <a:t>)</a:t>
            </a:r>
          </a:p>
          <a:p>
            <a:endParaRPr lang="ru-RU" sz="800" dirty="0">
              <a:latin typeface="Franklin Gothic Book" panose="020B0503020102020204" pitchFamily="34" charset="0"/>
            </a:endParaRPr>
          </a:p>
          <a:p>
            <a:r>
              <a:rPr lang="ru-RU" sz="1000" dirty="0" err="1" smtClean="0">
                <a:latin typeface="Franklin Gothic Book" panose="020B0503020102020204" pitchFamily="34" charset="0"/>
              </a:rPr>
              <a:t>инв</a:t>
            </a:r>
            <a:r>
              <a:rPr lang="ru-RU" sz="1000" dirty="0" smtClean="0">
                <a:latin typeface="Franklin Gothic Book" panose="020B0503020102020204" pitchFamily="34" charset="0"/>
              </a:rPr>
              <a:t>: 001301</a:t>
            </a:r>
            <a:endParaRPr lang="ru-RU" sz="1000" dirty="0">
              <a:latin typeface="Franklin Gothic Book" panose="020B0503020102020204" pitchFamily="34" charset="0"/>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2936" y="786384"/>
            <a:ext cx="5291280" cy="5449824"/>
          </a:xfrm>
          <a:prstGeom prst="rect">
            <a:avLst/>
          </a:prstGeom>
        </p:spPr>
      </p:pic>
    </p:spTree>
    <p:extLst>
      <p:ext uri="{BB962C8B-B14F-4D97-AF65-F5344CB8AC3E}">
        <p14:creationId xmlns:p14="http://schemas.microsoft.com/office/powerpoint/2010/main" val="26242976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A019386E-7EA0-4753-8DBC-2BD68DB44575}" type="slidenum">
              <a:rPr lang="ru-RU" smtClean="0"/>
              <a:pPr>
                <a:defRPr/>
              </a:pPr>
              <a:t>1</a:t>
            </a:fld>
            <a:r>
              <a:rPr lang="ru-RU" smtClean="0"/>
              <a:t> </a:t>
            </a:r>
            <a:endParaRPr lang="ru-RU"/>
          </a:p>
        </p:txBody>
      </p:sp>
      <p:sp>
        <p:nvSpPr>
          <p:cNvPr id="3" name="Прямоугольник 2"/>
          <p:cNvSpPr/>
          <p:nvPr/>
        </p:nvSpPr>
        <p:spPr>
          <a:xfrm>
            <a:off x="129480" y="102164"/>
            <a:ext cx="2198551" cy="400110"/>
          </a:xfrm>
          <a:prstGeom prst="rect">
            <a:avLst/>
          </a:prstGeom>
        </p:spPr>
        <p:txBody>
          <a:bodyPr wrap="none">
            <a:spAutoFit/>
          </a:bodyPr>
          <a:lstStyle/>
          <a:p>
            <a:r>
              <a:rPr lang="ru-RU" sz="2000" b="1" dirty="0">
                <a:solidFill>
                  <a:srgbClr val="244B84"/>
                </a:solidFill>
                <a:latin typeface="Franklin Gothic Book" panose="020B0503020102020204" pitchFamily="34" charset="0"/>
              </a:rPr>
              <a:t>СТАЛЬ РУЛОННАЯ </a:t>
            </a:r>
          </a:p>
        </p:txBody>
      </p:sp>
      <p:sp>
        <p:nvSpPr>
          <p:cNvPr id="4" name="Прямоугольник 3"/>
          <p:cNvSpPr/>
          <p:nvPr/>
        </p:nvSpPr>
        <p:spPr>
          <a:xfrm>
            <a:off x="129480" y="692384"/>
            <a:ext cx="5777544" cy="3062377"/>
          </a:xfrm>
          <a:prstGeom prst="rect">
            <a:avLst/>
          </a:prstGeom>
        </p:spPr>
        <p:txBody>
          <a:bodyPr wrap="square">
            <a:spAutoFit/>
          </a:bodyPr>
          <a:lstStyle/>
          <a:p>
            <a:r>
              <a:rPr lang="ru-RU" sz="2400" dirty="0">
                <a:latin typeface="Franklin Gothic Book" panose="020B0503020102020204" pitchFamily="34" charset="0"/>
              </a:rPr>
              <a:t>Лот № 1</a:t>
            </a:r>
          </a:p>
          <a:p>
            <a:r>
              <a:rPr lang="ru-RU" sz="2400" dirty="0">
                <a:latin typeface="Franklin Gothic Book" panose="020B0503020102020204" pitchFamily="34" charset="0"/>
              </a:rPr>
              <a:t>Рулон стали </a:t>
            </a:r>
            <a:r>
              <a:rPr lang="ru-RU" sz="2400" dirty="0" smtClean="0">
                <a:latin typeface="Franklin Gothic Book" panose="020B0503020102020204" pitchFamily="34" charset="0"/>
              </a:rPr>
              <a:t>горячекатаной (груз </a:t>
            </a:r>
            <a:r>
              <a:rPr lang="ru-RU" sz="2400" dirty="0" err="1">
                <a:latin typeface="Franklin Gothic Book" panose="020B0503020102020204" pitchFamily="34" charset="0"/>
              </a:rPr>
              <a:t>поврежд</a:t>
            </a:r>
            <a:r>
              <a:rPr lang="ru-RU" sz="2400" dirty="0">
                <a:latin typeface="Franklin Gothic Book" panose="020B0503020102020204" pitchFamily="34" charset="0"/>
              </a:rPr>
              <a:t>) № 1/101</a:t>
            </a:r>
          </a:p>
          <a:p>
            <a:r>
              <a:rPr lang="ru-RU" sz="2000" dirty="0">
                <a:latin typeface="Franklin Gothic Book" panose="020B0503020102020204" pitchFamily="34" charset="0"/>
              </a:rPr>
              <a:t>масса – 23890 кг.</a:t>
            </a:r>
          </a:p>
          <a:p>
            <a:r>
              <a:rPr lang="ru-RU" sz="2000" dirty="0">
                <a:latin typeface="Franklin Gothic Book" panose="020B0503020102020204" pitchFamily="34" charset="0"/>
              </a:rPr>
              <a:t>размеры – 2,1</a:t>
            </a:r>
            <a:r>
              <a:rPr lang="en-US" sz="2000" dirty="0">
                <a:latin typeface="Franklin Gothic Book" panose="020B0503020102020204" pitchFamily="34" charset="0"/>
              </a:rPr>
              <a:t>x1250 </a:t>
            </a:r>
            <a:r>
              <a:rPr lang="ru-RU" sz="2000" dirty="0">
                <a:latin typeface="Franklin Gothic Book" panose="020B0503020102020204" pitchFamily="34" charset="0"/>
              </a:rPr>
              <a:t>мм.</a:t>
            </a:r>
          </a:p>
          <a:p>
            <a:r>
              <a:rPr lang="ru-RU" sz="2000" dirty="0">
                <a:latin typeface="Franklin Gothic Book" panose="020B0503020102020204" pitchFamily="34" charset="0"/>
              </a:rPr>
              <a:t>марка стали – </a:t>
            </a:r>
            <a:r>
              <a:rPr lang="pt-BR" sz="2000" dirty="0">
                <a:latin typeface="Franklin Gothic Book" panose="020B0503020102020204" pitchFamily="34" charset="0"/>
              </a:rPr>
              <a:t>DD11 EN10111</a:t>
            </a:r>
            <a:endParaRPr lang="ru-RU" sz="2000" dirty="0">
              <a:latin typeface="Franklin Gothic Book" panose="020B0503020102020204" pitchFamily="34" charset="0"/>
            </a:endParaRPr>
          </a:p>
          <a:p>
            <a:r>
              <a:rPr lang="ru-RU" sz="2000" dirty="0">
                <a:latin typeface="Franklin Gothic Book" panose="020B0503020102020204" pitchFamily="34" charset="0"/>
              </a:rPr>
              <a:t>срок хранения – 5 лет 10 мес. </a:t>
            </a:r>
          </a:p>
          <a:p>
            <a:r>
              <a:rPr lang="ru-RU" sz="2000" dirty="0">
                <a:latin typeface="Franklin Gothic Book" panose="020B0503020102020204" pitchFamily="34" charset="0"/>
              </a:rPr>
              <a:t>(с 14.03.2019)</a:t>
            </a:r>
          </a:p>
          <a:p>
            <a:endParaRPr lang="ru-RU" sz="1000" dirty="0">
              <a:latin typeface="Franklin Gothic Book" panose="020B0503020102020204" pitchFamily="34" charset="0"/>
            </a:endParaRPr>
          </a:p>
          <a:p>
            <a:r>
              <a:rPr lang="ru-RU" sz="1100" dirty="0" err="1">
                <a:latin typeface="Franklin Gothic Book" panose="020B0503020102020204" pitchFamily="34" charset="0"/>
              </a:rPr>
              <a:t>инв</a:t>
            </a:r>
            <a:r>
              <a:rPr lang="ru-RU" sz="1100" dirty="0">
                <a:latin typeface="Franklin Gothic Book" panose="020B0503020102020204" pitchFamily="34" charset="0"/>
              </a:rPr>
              <a:t>: 70839</a:t>
            </a: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53328" y="768096"/>
            <a:ext cx="4517136" cy="5413248"/>
          </a:xfrm>
          <a:prstGeom prst="rect">
            <a:avLst/>
          </a:prstGeom>
        </p:spPr>
      </p:pic>
      <p:sp>
        <p:nvSpPr>
          <p:cNvPr id="6" name="Прямоугольник 5"/>
          <p:cNvSpPr/>
          <p:nvPr/>
        </p:nvSpPr>
        <p:spPr>
          <a:xfrm>
            <a:off x="8289070" y="102164"/>
            <a:ext cx="2281394" cy="400110"/>
          </a:xfrm>
          <a:prstGeom prst="rect">
            <a:avLst/>
          </a:prstGeom>
          <a:solidFill>
            <a:schemeClr val="accent6">
              <a:lumMod val="20000"/>
              <a:lumOff val="80000"/>
            </a:schemeClr>
          </a:solidFill>
        </p:spPr>
        <p:txBody>
          <a:bodyPr wrap="none">
            <a:spAutoFit/>
          </a:bodyPr>
          <a:lstStyle/>
          <a:p>
            <a:r>
              <a:rPr lang="ru-RU" sz="2000" b="1" dirty="0">
                <a:solidFill>
                  <a:srgbClr val="244B84"/>
                </a:solidFill>
                <a:latin typeface="Franklin Gothic Book" panose="020B0503020102020204" pitchFamily="34" charset="0"/>
              </a:rPr>
              <a:t>Широкий пирс №2</a:t>
            </a:r>
          </a:p>
        </p:txBody>
      </p:sp>
    </p:spTree>
    <p:extLst>
      <p:ext uri="{BB962C8B-B14F-4D97-AF65-F5344CB8AC3E}">
        <p14:creationId xmlns:p14="http://schemas.microsoft.com/office/powerpoint/2010/main" val="22234158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A019386E-7EA0-4753-8DBC-2BD68DB44575}" type="slidenum">
              <a:rPr lang="ru-RU" smtClean="0"/>
              <a:pPr>
                <a:defRPr/>
              </a:pPr>
              <a:t>2</a:t>
            </a:fld>
            <a:r>
              <a:rPr lang="ru-RU" dirty="0" smtClean="0"/>
              <a:t> </a:t>
            </a:r>
            <a:endParaRPr lang="ru-RU" dirty="0"/>
          </a:p>
        </p:txBody>
      </p:sp>
      <p:sp>
        <p:nvSpPr>
          <p:cNvPr id="21" name="TextBox 20"/>
          <p:cNvSpPr txBox="1"/>
          <p:nvPr/>
        </p:nvSpPr>
        <p:spPr>
          <a:xfrm>
            <a:off x="204978" y="109727"/>
            <a:ext cx="2134430" cy="400110"/>
          </a:xfrm>
          <a:prstGeom prst="rect">
            <a:avLst/>
          </a:prstGeom>
          <a:noFill/>
        </p:spPr>
        <p:txBody>
          <a:bodyPr wrap="none" rtlCol="0">
            <a:spAutoFit/>
          </a:bodyPr>
          <a:lstStyle/>
          <a:p>
            <a:r>
              <a:rPr lang="ru-RU" sz="2000" b="1" dirty="0" smtClean="0">
                <a:solidFill>
                  <a:srgbClr val="244B84"/>
                </a:solidFill>
                <a:latin typeface="Franklin Gothic Book" panose="020B0503020102020204" pitchFamily="34" charset="0"/>
              </a:rPr>
              <a:t>СТАЛЬ РУЛОННАЯ</a:t>
            </a:r>
            <a:endParaRPr lang="ru-RU" sz="2000" b="1" dirty="0">
              <a:solidFill>
                <a:srgbClr val="244B84"/>
              </a:solidFill>
              <a:latin typeface="Franklin Gothic Book" panose="020B0503020102020204" pitchFamily="34" charset="0"/>
            </a:endParaRPr>
          </a:p>
        </p:txBody>
      </p:sp>
      <p:sp>
        <p:nvSpPr>
          <p:cNvPr id="22" name="TextBox 21"/>
          <p:cNvSpPr txBox="1"/>
          <p:nvPr/>
        </p:nvSpPr>
        <p:spPr>
          <a:xfrm>
            <a:off x="266314" y="4877773"/>
            <a:ext cx="10223566" cy="2246769"/>
          </a:xfrm>
          <a:prstGeom prst="rect">
            <a:avLst/>
          </a:prstGeom>
          <a:noFill/>
        </p:spPr>
        <p:txBody>
          <a:bodyPr wrap="square" rtlCol="0">
            <a:spAutoFit/>
          </a:bodyPr>
          <a:lstStyle/>
          <a:p>
            <a:r>
              <a:rPr lang="ru-RU" sz="2400" dirty="0" smtClean="0">
                <a:latin typeface="Franklin Gothic Book" panose="020B0503020102020204" pitchFamily="34" charset="0"/>
              </a:rPr>
              <a:t>Лот № 2</a:t>
            </a:r>
          </a:p>
          <a:p>
            <a:r>
              <a:rPr lang="ru-RU" sz="2400" dirty="0" smtClean="0">
                <a:latin typeface="Franklin Gothic Book" panose="020B0503020102020204" pitchFamily="34" charset="0"/>
              </a:rPr>
              <a:t>Рулон стали электротехнической трансформаторной </a:t>
            </a:r>
          </a:p>
          <a:p>
            <a:r>
              <a:rPr lang="ru-RU" sz="2400" dirty="0" smtClean="0">
                <a:latin typeface="Franklin Gothic Book" panose="020B0503020102020204" pitchFamily="34" charset="0"/>
              </a:rPr>
              <a:t>(</a:t>
            </a:r>
            <a:r>
              <a:rPr lang="ru-RU" sz="2400" dirty="0">
                <a:latin typeface="Franklin Gothic Book" panose="020B0503020102020204" pitchFamily="34" charset="0"/>
              </a:rPr>
              <a:t>груз поврежденный) № 6201392 </a:t>
            </a:r>
            <a:endParaRPr lang="ru-RU" sz="2400" dirty="0" smtClean="0">
              <a:latin typeface="Franklin Gothic Book" panose="020B0503020102020204" pitchFamily="34" charset="0"/>
            </a:endParaRPr>
          </a:p>
          <a:p>
            <a:r>
              <a:rPr lang="ru-RU" sz="1600" dirty="0">
                <a:latin typeface="Franklin Gothic Book" panose="020B0503020102020204" pitchFamily="34" charset="0"/>
              </a:rPr>
              <a:t>масса – 3170 кг.</a:t>
            </a:r>
          </a:p>
          <a:p>
            <a:r>
              <a:rPr lang="ru-RU" sz="1600" dirty="0">
                <a:latin typeface="Franklin Gothic Book" panose="020B0503020102020204" pitchFamily="34" charset="0"/>
              </a:rPr>
              <a:t>размеры - 0,27*1000 </a:t>
            </a:r>
            <a:r>
              <a:rPr lang="ru-RU" sz="1600" dirty="0" smtClean="0">
                <a:latin typeface="Franklin Gothic Book" panose="020B0503020102020204" pitchFamily="34" charset="0"/>
              </a:rPr>
              <a:t>мм</a:t>
            </a:r>
            <a:r>
              <a:rPr lang="en-US" sz="1600" dirty="0">
                <a:latin typeface="Franklin Gothic Book" panose="020B0503020102020204" pitchFamily="34" charset="0"/>
              </a:rPr>
              <a:t>.</a:t>
            </a:r>
            <a:endParaRPr lang="ru-RU" sz="1600" dirty="0">
              <a:latin typeface="Franklin Gothic Book" panose="020B0503020102020204" pitchFamily="34" charset="0"/>
            </a:endParaRPr>
          </a:p>
          <a:p>
            <a:r>
              <a:rPr lang="ru-RU" sz="1600" dirty="0">
                <a:latin typeface="Franklin Gothic Book" panose="020B0503020102020204" pitchFamily="34" charset="0"/>
              </a:rPr>
              <a:t>срок хранения – 12 лет 3 мес. (с 28.08.2012г</a:t>
            </a:r>
            <a:r>
              <a:rPr lang="ru-RU" sz="1600" dirty="0" smtClean="0">
                <a:latin typeface="Franklin Gothic Book" panose="020B0503020102020204" pitchFamily="34" charset="0"/>
              </a:rPr>
              <a:t>)</a:t>
            </a:r>
            <a:endParaRPr lang="ru-RU" sz="1600" dirty="0">
              <a:latin typeface="Franklin Gothic Book" panose="020B0503020102020204" pitchFamily="34" charset="0"/>
            </a:endParaRPr>
          </a:p>
          <a:p>
            <a:endParaRPr lang="ru-RU" sz="1000" dirty="0" smtClean="0">
              <a:latin typeface="Franklin Gothic Book" panose="020B0503020102020204" pitchFamily="34" charset="0"/>
            </a:endParaRPr>
          </a:p>
          <a:p>
            <a:r>
              <a:rPr lang="ru-RU" sz="1000" dirty="0" err="1" smtClean="0">
                <a:latin typeface="Franklin Gothic Book" panose="020B0503020102020204" pitchFamily="34" charset="0"/>
              </a:rPr>
              <a:t>инв</a:t>
            </a:r>
            <a:r>
              <a:rPr lang="ru-RU" sz="1000" dirty="0" smtClean="0">
                <a:latin typeface="Franklin Gothic Book" panose="020B0503020102020204" pitchFamily="34" charset="0"/>
              </a:rPr>
              <a:t>: 70918</a:t>
            </a:r>
          </a:p>
        </p:txBody>
      </p:sp>
      <p:sp>
        <p:nvSpPr>
          <p:cNvPr id="11" name="TextBox 10"/>
          <p:cNvSpPr txBox="1"/>
          <p:nvPr/>
        </p:nvSpPr>
        <p:spPr>
          <a:xfrm>
            <a:off x="8825989" y="140505"/>
            <a:ext cx="1602555" cy="400110"/>
          </a:xfrm>
          <a:prstGeom prst="rect">
            <a:avLst/>
          </a:prstGeom>
          <a:solidFill>
            <a:srgbClr val="C9F1FF"/>
          </a:solidFill>
        </p:spPr>
        <p:txBody>
          <a:bodyPr wrap="square" rtlCol="0">
            <a:spAutoFit/>
          </a:bodyPr>
          <a:lstStyle/>
          <a:p>
            <a:pPr algn="ctr"/>
            <a:r>
              <a:rPr lang="ru-RU" sz="2000" b="1" dirty="0" err="1" smtClean="0">
                <a:solidFill>
                  <a:srgbClr val="244B84"/>
                </a:solidFill>
                <a:latin typeface="Franklin Gothic Book" panose="020B0503020102020204" pitchFamily="34" charset="0"/>
              </a:rPr>
              <a:t>ТНР</a:t>
            </a:r>
            <a:r>
              <a:rPr lang="ru-RU" sz="2000" b="1" dirty="0" smtClean="0">
                <a:solidFill>
                  <a:srgbClr val="244B84"/>
                </a:solidFill>
                <a:latin typeface="Franklin Gothic Book" panose="020B0503020102020204" pitchFamily="34" charset="0"/>
              </a:rPr>
              <a:t> МЕГА</a:t>
            </a:r>
            <a:endParaRPr lang="ru-RU" sz="2000" b="1" dirty="0">
              <a:solidFill>
                <a:srgbClr val="244B84"/>
              </a:solidFill>
              <a:latin typeface="Franklin Gothic Book" panose="020B0503020102020204" pitchFamily="34" charset="0"/>
            </a:endParaRP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348040" y="622361"/>
            <a:ext cx="4059937" cy="4223389"/>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142387" y="477867"/>
            <a:ext cx="4059938" cy="4512376"/>
          </a:xfrm>
          <a:prstGeom prst="rect">
            <a:avLst/>
          </a:prstGeom>
        </p:spPr>
      </p:pic>
    </p:spTree>
    <p:extLst>
      <p:ext uri="{BB962C8B-B14F-4D97-AF65-F5344CB8AC3E}">
        <p14:creationId xmlns:p14="http://schemas.microsoft.com/office/powerpoint/2010/main" val="1668392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A019386E-7EA0-4753-8DBC-2BD68DB44575}" type="slidenum">
              <a:rPr lang="ru-RU" smtClean="0"/>
              <a:pPr>
                <a:defRPr/>
              </a:pPr>
              <a:t>3</a:t>
            </a:fld>
            <a:r>
              <a:rPr lang="ru-RU" dirty="0" smtClean="0"/>
              <a:t> </a:t>
            </a:r>
            <a:endParaRPr lang="ru-RU" dirty="0"/>
          </a:p>
        </p:txBody>
      </p:sp>
      <p:sp>
        <p:nvSpPr>
          <p:cNvPr id="21" name="TextBox 20"/>
          <p:cNvSpPr txBox="1"/>
          <p:nvPr/>
        </p:nvSpPr>
        <p:spPr>
          <a:xfrm>
            <a:off x="204978" y="109727"/>
            <a:ext cx="2134430" cy="400110"/>
          </a:xfrm>
          <a:prstGeom prst="rect">
            <a:avLst/>
          </a:prstGeom>
          <a:noFill/>
        </p:spPr>
        <p:txBody>
          <a:bodyPr wrap="none" rtlCol="0">
            <a:spAutoFit/>
          </a:bodyPr>
          <a:lstStyle/>
          <a:p>
            <a:r>
              <a:rPr lang="ru-RU" sz="2000" b="1" dirty="0" smtClean="0">
                <a:solidFill>
                  <a:srgbClr val="244B84"/>
                </a:solidFill>
                <a:latin typeface="Franklin Gothic Book" panose="020B0503020102020204" pitchFamily="34" charset="0"/>
              </a:rPr>
              <a:t>СТАЛЬ РУЛОННАЯ</a:t>
            </a:r>
            <a:endParaRPr lang="ru-RU" sz="2000" b="1" dirty="0">
              <a:solidFill>
                <a:srgbClr val="244B84"/>
              </a:solidFill>
              <a:latin typeface="Franklin Gothic Book" panose="020B0503020102020204" pitchFamily="34" charset="0"/>
            </a:endParaRPr>
          </a:p>
        </p:txBody>
      </p:sp>
      <p:sp>
        <p:nvSpPr>
          <p:cNvPr id="9" name="TextBox 8"/>
          <p:cNvSpPr txBox="1"/>
          <p:nvPr/>
        </p:nvSpPr>
        <p:spPr>
          <a:xfrm>
            <a:off x="8927630" y="114597"/>
            <a:ext cx="1279517" cy="400110"/>
          </a:xfrm>
          <a:prstGeom prst="rect">
            <a:avLst/>
          </a:prstGeom>
          <a:solidFill>
            <a:schemeClr val="accent6">
              <a:lumMod val="40000"/>
              <a:lumOff val="60000"/>
            </a:schemeClr>
          </a:solidFill>
        </p:spPr>
        <p:txBody>
          <a:bodyPr wrap="none" rtlCol="0">
            <a:spAutoFit/>
          </a:bodyPr>
          <a:lstStyle/>
          <a:p>
            <a:r>
              <a:rPr lang="ru-RU" sz="2000" b="1" dirty="0" err="1" smtClean="0">
                <a:solidFill>
                  <a:srgbClr val="244B84"/>
                </a:solidFill>
                <a:latin typeface="Franklin Gothic Book" panose="020B0503020102020204" pitchFamily="34" charset="0"/>
              </a:rPr>
              <a:t>ТНР</a:t>
            </a:r>
            <a:r>
              <a:rPr lang="ru-RU" sz="2000" b="1" dirty="0" smtClean="0">
                <a:solidFill>
                  <a:srgbClr val="244B84"/>
                </a:solidFill>
                <a:latin typeface="Franklin Gothic Book" panose="020B0503020102020204" pitchFamily="34" charset="0"/>
              </a:rPr>
              <a:t> МЕГА</a:t>
            </a:r>
            <a:endParaRPr lang="ru-RU" sz="2000" b="1" dirty="0">
              <a:solidFill>
                <a:srgbClr val="244B84"/>
              </a:solidFill>
              <a:latin typeface="Franklin Gothic Book" panose="020B0503020102020204" pitchFamily="34" charset="0"/>
            </a:endParaRPr>
          </a:p>
        </p:txBody>
      </p:sp>
      <p:pic>
        <p:nvPicPr>
          <p:cNvPr id="7" name="Рисунок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371023" y="544761"/>
            <a:ext cx="3879480" cy="4211575"/>
          </a:xfrm>
          <a:prstGeom prst="rect">
            <a:avLst/>
          </a:prstGeom>
        </p:spPr>
      </p:pic>
      <p:sp>
        <p:nvSpPr>
          <p:cNvPr id="18" name="TextBox 17"/>
          <p:cNvSpPr txBox="1"/>
          <p:nvPr/>
        </p:nvSpPr>
        <p:spPr>
          <a:xfrm>
            <a:off x="204975" y="4590289"/>
            <a:ext cx="10133792" cy="2462213"/>
          </a:xfrm>
          <a:prstGeom prst="rect">
            <a:avLst/>
          </a:prstGeom>
          <a:noFill/>
        </p:spPr>
        <p:txBody>
          <a:bodyPr wrap="square" rtlCol="0">
            <a:spAutoFit/>
          </a:bodyPr>
          <a:lstStyle/>
          <a:p>
            <a:r>
              <a:rPr lang="ru-RU" sz="2400" dirty="0" smtClean="0">
                <a:latin typeface="Franklin Gothic Book" panose="020B0503020102020204" pitchFamily="34" charset="0"/>
              </a:rPr>
              <a:t>Лот № 3</a:t>
            </a:r>
          </a:p>
          <a:p>
            <a:r>
              <a:rPr lang="ru-RU" sz="2400" dirty="0" smtClean="0">
                <a:latin typeface="Franklin Gothic Book" panose="020B0503020102020204" pitchFamily="34" charset="0"/>
              </a:rPr>
              <a:t>Рулон </a:t>
            </a:r>
            <a:r>
              <a:rPr lang="ru-RU" sz="2400" dirty="0" err="1" smtClean="0">
                <a:latin typeface="Franklin Gothic Book" panose="020B0503020102020204" pitchFamily="34" charset="0"/>
              </a:rPr>
              <a:t>холоднокатанной</a:t>
            </a:r>
            <a:r>
              <a:rPr lang="ru-RU" sz="2400" dirty="0" smtClean="0">
                <a:latin typeface="Franklin Gothic Book" panose="020B0503020102020204" pitchFamily="34" charset="0"/>
              </a:rPr>
              <a:t> тонколистовой стали</a:t>
            </a:r>
            <a:endParaRPr lang="ru-RU" sz="2400" dirty="0">
              <a:latin typeface="Franklin Gothic Book" panose="020B0503020102020204" pitchFamily="34" charset="0"/>
            </a:endParaRPr>
          </a:p>
          <a:p>
            <a:r>
              <a:rPr lang="ru-RU" sz="2400" dirty="0">
                <a:latin typeface="Franklin Gothic Book" panose="020B0503020102020204" pitchFamily="34" charset="0"/>
              </a:rPr>
              <a:t>(груз поврежденный) № </a:t>
            </a:r>
            <a:r>
              <a:rPr lang="ru-RU" sz="2400" dirty="0" smtClean="0">
                <a:latin typeface="Franklin Gothic Book" panose="020B0503020102020204" pitchFamily="34" charset="0"/>
              </a:rPr>
              <a:t>9/83</a:t>
            </a:r>
          </a:p>
          <a:p>
            <a:r>
              <a:rPr lang="ru-RU" sz="1600" dirty="0" smtClean="0">
                <a:latin typeface="Franklin Gothic Book" panose="020B0503020102020204" pitchFamily="34" charset="0"/>
              </a:rPr>
              <a:t>масса </a:t>
            </a:r>
            <a:r>
              <a:rPr lang="ru-RU" sz="1600" dirty="0">
                <a:latin typeface="Franklin Gothic Book" panose="020B0503020102020204" pitchFamily="34" charset="0"/>
              </a:rPr>
              <a:t>– </a:t>
            </a:r>
            <a:r>
              <a:rPr lang="ru-RU" sz="1600" dirty="0" smtClean="0">
                <a:latin typeface="Franklin Gothic Book" panose="020B0503020102020204" pitchFamily="34" charset="0"/>
              </a:rPr>
              <a:t>6980 кг.</a:t>
            </a:r>
          </a:p>
          <a:p>
            <a:r>
              <a:rPr lang="ru-RU" sz="1600" dirty="0">
                <a:latin typeface="Franklin Gothic Book" panose="020B0503020102020204" pitchFamily="34" charset="0"/>
              </a:rPr>
              <a:t>р</a:t>
            </a:r>
            <a:r>
              <a:rPr lang="ru-RU" sz="1600" dirty="0" smtClean="0">
                <a:latin typeface="Franklin Gothic Book" panose="020B0503020102020204" pitchFamily="34" charset="0"/>
              </a:rPr>
              <a:t>азмеры </a:t>
            </a:r>
            <a:r>
              <a:rPr lang="ru-RU" sz="1600" dirty="0">
                <a:latin typeface="Franklin Gothic Book" panose="020B0503020102020204" pitchFamily="34" charset="0"/>
              </a:rPr>
              <a:t>–</a:t>
            </a:r>
            <a:r>
              <a:rPr lang="ru-RU" sz="1600" dirty="0" smtClean="0">
                <a:latin typeface="Franklin Gothic Book" panose="020B0503020102020204" pitchFamily="34" charset="0"/>
              </a:rPr>
              <a:t> 1,2*1185</a:t>
            </a:r>
            <a:r>
              <a:rPr lang="en-US" sz="1600" dirty="0" smtClean="0">
                <a:latin typeface="Franklin Gothic Book" panose="020B0503020102020204" pitchFamily="34" charset="0"/>
              </a:rPr>
              <a:t> </a:t>
            </a:r>
            <a:r>
              <a:rPr lang="ru-RU" sz="1600" dirty="0" smtClean="0">
                <a:latin typeface="Franklin Gothic Book" panose="020B0503020102020204" pitchFamily="34" charset="0"/>
              </a:rPr>
              <a:t>мм</a:t>
            </a:r>
            <a:r>
              <a:rPr lang="en-US" sz="1600" dirty="0">
                <a:latin typeface="Franklin Gothic Book" panose="020B0503020102020204" pitchFamily="34" charset="0"/>
              </a:rPr>
              <a:t>.</a:t>
            </a:r>
            <a:endParaRPr lang="ru-RU" sz="1600" dirty="0" smtClean="0">
              <a:latin typeface="Franklin Gothic Book" panose="020B0503020102020204" pitchFamily="34" charset="0"/>
            </a:endParaRPr>
          </a:p>
          <a:p>
            <a:r>
              <a:rPr lang="ru-RU" sz="1600" dirty="0" smtClean="0">
                <a:latin typeface="Franklin Gothic Book" panose="020B0503020102020204" pitchFamily="34" charset="0"/>
              </a:rPr>
              <a:t>марка стали – </a:t>
            </a:r>
            <a:r>
              <a:rPr lang="en-US" sz="1600" dirty="0" smtClean="0">
                <a:latin typeface="Franklin Gothic Book" panose="020B0503020102020204" pitchFamily="34" charset="0"/>
              </a:rPr>
              <a:t>DC01</a:t>
            </a:r>
            <a:endParaRPr lang="ru-RU" sz="1600" dirty="0" smtClean="0">
              <a:latin typeface="Franklin Gothic Book" panose="020B0503020102020204" pitchFamily="34" charset="0"/>
            </a:endParaRPr>
          </a:p>
          <a:p>
            <a:r>
              <a:rPr lang="ru-RU" sz="1600" dirty="0" smtClean="0">
                <a:latin typeface="Franklin Gothic Book" panose="020B0503020102020204" pitchFamily="34" charset="0"/>
              </a:rPr>
              <a:t>срок хранения – 1 год 10 мес. (с 1</a:t>
            </a:r>
            <a:r>
              <a:rPr lang="en-US" sz="1600" dirty="0" smtClean="0">
                <a:latin typeface="Franklin Gothic Book" panose="020B0503020102020204" pitchFamily="34" charset="0"/>
              </a:rPr>
              <a:t>1</a:t>
            </a:r>
            <a:r>
              <a:rPr lang="ru-RU" sz="1600" dirty="0" smtClean="0">
                <a:latin typeface="Franklin Gothic Book" panose="020B0503020102020204" pitchFamily="34" charset="0"/>
              </a:rPr>
              <a:t>.0</a:t>
            </a:r>
            <a:r>
              <a:rPr lang="en-US" sz="1600" dirty="0" smtClean="0">
                <a:latin typeface="Franklin Gothic Book" panose="020B0503020102020204" pitchFamily="34" charset="0"/>
              </a:rPr>
              <a:t>3</a:t>
            </a:r>
            <a:r>
              <a:rPr lang="ru-RU" sz="1600" dirty="0" smtClean="0">
                <a:latin typeface="Franklin Gothic Book" panose="020B0503020102020204" pitchFamily="34" charset="0"/>
              </a:rPr>
              <a:t>.2023 г.)</a:t>
            </a:r>
            <a:endParaRPr lang="ru-RU" sz="800" dirty="0">
              <a:latin typeface="Franklin Gothic Book" panose="020B0503020102020204" pitchFamily="34" charset="0"/>
            </a:endParaRPr>
          </a:p>
          <a:p>
            <a:endParaRPr lang="ru-RU" sz="800" dirty="0" smtClean="0">
              <a:latin typeface="Franklin Gothic Book" panose="020B0503020102020204" pitchFamily="34" charset="0"/>
            </a:endParaRPr>
          </a:p>
          <a:p>
            <a:r>
              <a:rPr lang="ru-RU" sz="1000" dirty="0" err="1">
                <a:latin typeface="Franklin Gothic Book" panose="020B0503020102020204" pitchFamily="34" charset="0"/>
              </a:rPr>
              <a:t>инв</a:t>
            </a:r>
            <a:r>
              <a:rPr lang="ru-RU" sz="1000" dirty="0">
                <a:latin typeface="Franklin Gothic Book" panose="020B0503020102020204" pitchFamily="34" charset="0"/>
              </a:rPr>
              <a:t>: 99262</a:t>
            </a: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172348" y="334094"/>
            <a:ext cx="3879480" cy="4632913"/>
          </a:xfrm>
          <a:prstGeom prst="rect">
            <a:avLst/>
          </a:prstGeom>
        </p:spPr>
      </p:pic>
    </p:spTree>
    <p:extLst>
      <p:ext uri="{BB962C8B-B14F-4D97-AF65-F5344CB8AC3E}">
        <p14:creationId xmlns:p14="http://schemas.microsoft.com/office/powerpoint/2010/main" val="24012098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A019386E-7EA0-4753-8DBC-2BD68DB44575}" type="slidenum">
              <a:rPr lang="ru-RU" smtClean="0"/>
              <a:pPr>
                <a:defRPr/>
              </a:pPr>
              <a:t>4</a:t>
            </a:fld>
            <a:r>
              <a:rPr lang="ru-RU" dirty="0" smtClean="0"/>
              <a:t> </a:t>
            </a:r>
            <a:endParaRPr lang="ru-RU" dirty="0"/>
          </a:p>
        </p:txBody>
      </p:sp>
      <p:sp>
        <p:nvSpPr>
          <p:cNvPr id="21" name="TextBox 20"/>
          <p:cNvSpPr txBox="1"/>
          <p:nvPr/>
        </p:nvSpPr>
        <p:spPr>
          <a:xfrm>
            <a:off x="64008" y="109727"/>
            <a:ext cx="4143731" cy="400110"/>
          </a:xfrm>
          <a:prstGeom prst="rect">
            <a:avLst/>
          </a:prstGeom>
          <a:noFill/>
        </p:spPr>
        <p:txBody>
          <a:bodyPr wrap="square" rtlCol="0">
            <a:spAutoFit/>
          </a:bodyPr>
          <a:lstStyle/>
          <a:p>
            <a:r>
              <a:rPr lang="ru-RU" sz="2000" b="1" dirty="0" smtClean="0">
                <a:solidFill>
                  <a:srgbClr val="244B84"/>
                </a:solidFill>
                <a:latin typeface="Franklin Gothic Book" panose="020B0503020102020204" pitchFamily="34" charset="0"/>
              </a:rPr>
              <a:t>СТАЛЬ РУЛОННАЯ ГОРЯЧЕКАТАНАЯ</a:t>
            </a:r>
            <a:endParaRPr lang="ru-RU" sz="2000" b="1" dirty="0">
              <a:solidFill>
                <a:srgbClr val="244B84"/>
              </a:solidFill>
              <a:latin typeface="Franklin Gothic Book" panose="020B0503020102020204" pitchFamily="34" charset="0"/>
            </a:endParaRPr>
          </a:p>
        </p:txBody>
      </p:sp>
      <p:sp>
        <p:nvSpPr>
          <p:cNvPr id="9" name="TextBox 8"/>
          <p:cNvSpPr txBox="1"/>
          <p:nvPr/>
        </p:nvSpPr>
        <p:spPr>
          <a:xfrm>
            <a:off x="8300085" y="109727"/>
            <a:ext cx="2281394" cy="400110"/>
          </a:xfrm>
          <a:prstGeom prst="rect">
            <a:avLst/>
          </a:prstGeom>
          <a:solidFill>
            <a:schemeClr val="accent6">
              <a:lumMod val="40000"/>
              <a:lumOff val="60000"/>
            </a:schemeClr>
          </a:solidFill>
        </p:spPr>
        <p:txBody>
          <a:bodyPr wrap="none" rtlCol="0">
            <a:spAutoFit/>
          </a:bodyPr>
          <a:lstStyle/>
          <a:p>
            <a:r>
              <a:rPr lang="ru-RU" sz="2000" b="1" dirty="0" smtClean="0">
                <a:solidFill>
                  <a:srgbClr val="244B84"/>
                </a:solidFill>
                <a:latin typeface="Franklin Gothic Book" panose="020B0503020102020204" pitchFamily="34" charset="0"/>
              </a:rPr>
              <a:t>Широкий пирс №2</a:t>
            </a:r>
            <a:endParaRPr lang="ru-RU" sz="2000" b="1" dirty="0">
              <a:solidFill>
                <a:srgbClr val="244B84"/>
              </a:solidFill>
              <a:latin typeface="Franklin Gothic Book" panose="020B0503020102020204" pitchFamily="34" charset="0"/>
            </a:endParaRP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763389" y="3081094"/>
            <a:ext cx="3231912" cy="4440174"/>
          </a:xfrm>
          <a:prstGeom prst="rect">
            <a:avLst/>
          </a:prstGeom>
        </p:spPr>
      </p:pic>
      <p:sp>
        <p:nvSpPr>
          <p:cNvPr id="14" name="TextBox 13"/>
          <p:cNvSpPr txBox="1"/>
          <p:nvPr/>
        </p:nvSpPr>
        <p:spPr>
          <a:xfrm>
            <a:off x="0" y="607459"/>
            <a:ext cx="4696242" cy="2708434"/>
          </a:xfrm>
          <a:prstGeom prst="rect">
            <a:avLst/>
          </a:prstGeom>
          <a:noFill/>
        </p:spPr>
        <p:txBody>
          <a:bodyPr wrap="square" rtlCol="0">
            <a:spAutoFit/>
          </a:bodyPr>
          <a:lstStyle/>
          <a:p>
            <a:r>
              <a:rPr lang="ru-RU" sz="2400" dirty="0" smtClean="0">
                <a:latin typeface="Franklin Gothic Book" panose="020B0503020102020204" pitchFamily="34" charset="0"/>
              </a:rPr>
              <a:t>Лот № 4</a:t>
            </a:r>
          </a:p>
          <a:p>
            <a:r>
              <a:rPr lang="ru-RU" sz="2400" dirty="0" smtClean="0">
                <a:latin typeface="Franklin Gothic Book" panose="020B0503020102020204" pitchFamily="34" charset="0"/>
              </a:rPr>
              <a:t>Рулон стали </a:t>
            </a:r>
            <a:r>
              <a:rPr lang="ru-RU" sz="2400" dirty="0" err="1" smtClean="0">
                <a:latin typeface="Franklin Gothic Book" panose="020B0503020102020204" pitchFamily="34" charset="0"/>
              </a:rPr>
              <a:t>горячекатанной</a:t>
            </a:r>
            <a:endParaRPr lang="ru-RU" sz="2400" dirty="0" smtClean="0">
              <a:latin typeface="Franklin Gothic Book" panose="020B0503020102020204" pitchFamily="34" charset="0"/>
            </a:endParaRPr>
          </a:p>
          <a:p>
            <a:r>
              <a:rPr lang="ru-RU" sz="2400" dirty="0" smtClean="0">
                <a:latin typeface="Franklin Gothic Book" panose="020B0503020102020204" pitchFamily="34" charset="0"/>
              </a:rPr>
              <a:t>груз </a:t>
            </a:r>
            <a:r>
              <a:rPr lang="ru-RU" sz="2400" dirty="0">
                <a:latin typeface="Franklin Gothic Book" panose="020B0503020102020204" pitchFamily="34" charset="0"/>
              </a:rPr>
              <a:t>поврежденный, № </a:t>
            </a:r>
            <a:r>
              <a:rPr lang="ru-RU" sz="2400" dirty="0" smtClean="0">
                <a:latin typeface="Franklin Gothic Book" panose="020B0503020102020204" pitchFamily="34" charset="0"/>
              </a:rPr>
              <a:t>3/286</a:t>
            </a:r>
          </a:p>
          <a:p>
            <a:r>
              <a:rPr lang="ru-RU" sz="1600" dirty="0" smtClean="0">
                <a:latin typeface="Franklin Gothic Book" panose="020B0503020102020204" pitchFamily="34" charset="0"/>
              </a:rPr>
              <a:t>масса </a:t>
            </a:r>
            <a:r>
              <a:rPr lang="ru-RU" sz="1600" dirty="0">
                <a:latin typeface="Franklin Gothic Book" panose="020B0503020102020204" pitchFamily="34" charset="0"/>
              </a:rPr>
              <a:t>– </a:t>
            </a:r>
            <a:r>
              <a:rPr lang="ru-RU" sz="1600" dirty="0" smtClean="0">
                <a:latin typeface="Franklin Gothic Book" panose="020B0503020102020204" pitchFamily="34" charset="0"/>
              </a:rPr>
              <a:t>21160 кг.</a:t>
            </a:r>
          </a:p>
          <a:p>
            <a:r>
              <a:rPr lang="ru-RU" sz="1600" dirty="0">
                <a:latin typeface="Franklin Gothic Book" panose="020B0503020102020204" pitchFamily="34" charset="0"/>
              </a:rPr>
              <a:t>р</a:t>
            </a:r>
            <a:r>
              <a:rPr lang="ru-RU" sz="1600" dirty="0" smtClean="0">
                <a:latin typeface="Franklin Gothic Book" panose="020B0503020102020204" pitchFamily="34" charset="0"/>
              </a:rPr>
              <a:t>азмеры – 2*1065 мм.</a:t>
            </a:r>
          </a:p>
          <a:p>
            <a:r>
              <a:rPr lang="ru-RU" sz="1600" dirty="0" smtClean="0">
                <a:latin typeface="Franklin Gothic Book" panose="020B0503020102020204" pitchFamily="34" charset="0"/>
              </a:rPr>
              <a:t>м</a:t>
            </a:r>
            <a:r>
              <a:rPr lang="ru-RU" sz="1600" dirty="0">
                <a:latin typeface="Franklin Gothic Book" panose="020B0503020102020204" pitchFamily="34" charset="0"/>
              </a:rPr>
              <a:t>арка стали </a:t>
            </a:r>
            <a:r>
              <a:rPr lang="ru-RU" sz="1600" dirty="0" smtClean="0">
                <a:latin typeface="Franklin Gothic Book" panose="020B0503020102020204" pitchFamily="34" charset="0"/>
              </a:rPr>
              <a:t>– </a:t>
            </a:r>
            <a:r>
              <a:rPr lang="pt-BR" sz="1600" dirty="0">
                <a:latin typeface="Franklin Gothic Book" panose="020B0503020102020204" pitchFamily="34" charset="0"/>
              </a:rPr>
              <a:t>1006 SAE J403:2009/ASTM A 568M</a:t>
            </a:r>
            <a:endParaRPr lang="ru-RU" sz="1600" dirty="0" smtClean="0">
              <a:latin typeface="Franklin Gothic Book" panose="020B0503020102020204" pitchFamily="34" charset="0"/>
            </a:endParaRPr>
          </a:p>
          <a:p>
            <a:r>
              <a:rPr lang="ru-RU" sz="1600" dirty="0" smtClean="0">
                <a:latin typeface="Franklin Gothic Book" panose="020B0503020102020204" pitchFamily="34" charset="0"/>
              </a:rPr>
              <a:t>срок хранения – 1 год 10 мес. </a:t>
            </a:r>
            <a:endParaRPr lang="en-US" sz="1600" dirty="0" smtClean="0">
              <a:latin typeface="Franklin Gothic Book" panose="020B0503020102020204" pitchFamily="34" charset="0"/>
            </a:endParaRPr>
          </a:p>
          <a:p>
            <a:r>
              <a:rPr lang="ru-RU" sz="1600" dirty="0" smtClean="0">
                <a:latin typeface="Franklin Gothic Book" panose="020B0503020102020204" pitchFamily="34" charset="0"/>
              </a:rPr>
              <a:t>(с 02.03.2023)</a:t>
            </a:r>
          </a:p>
          <a:p>
            <a:endParaRPr lang="ru-RU" sz="800" dirty="0">
              <a:latin typeface="Franklin Gothic Book" panose="020B0503020102020204" pitchFamily="34" charset="0"/>
            </a:endParaRPr>
          </a:p>
          <a:p>
            <a:r>
              <a:rPr lang="ru-RU" sz="1000" dirty="0" err="1" smtClean="0">
                <a:latin typeface="Franklin Gothic Book" panose="020B0503020102020204" pitchFamily="34" charset="0"/>
              </a:rPr>
              <a:t>инв</a:t>
            </a:r>
            <a:r>
              <a:rPr lang="ru-RU" sz="1000" dirty="0" smtClean="0">
                <a:latin typeface="Franklin Gothic Book" panose="020B0503020102020204" pitchFamily="34" charset="0"/>
              </a:rPr>
              <a:t>: 99652</a:t>
            </a:r>
          </a:p>
        </p:txBody>
      </p:sp>
      <p:pic>
        <p:nvPicPr>
          <p:cNvPr id="15" name="Рисунок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183876" y="2932886"/>
            <a:ext cx="3231910" cy="4736591"/>
          </a:xfrm>
          <a:prstGeom prst="rect">
            <a:avLst/>
          </a:prstGeom>
        </p:spPr>
      </p:pic>
      <p:sp>
        <p:nvSpPr>
          <p:cNvPr id="16" name="TextBox 15"/>
          <p:cNvSpPr txBox="1"/>
          <p:nvPr/>
        </p:nvSpPr>
        <p:spPr>
          <a:xfrm>
            <a:off x="5319027" y="607459"/>
            <a:ext cx="5372786" cy="3077766"/>
          </a:xfrm>
          <a:prstGeom prst="rect">
            <a:avLst/>
          </a:prstGeom>
          <a:noFill/>
        </p:spPr>
        <p:txBody>
          <a:bodyPr wrap="square" rtlCol="0">
            <a:spAutoFit/>
          </a:bodyPr>
          <a:lstStyle/>
          <a:p>
            <a:r>
              <a:rPr lang="ru-RU" sz="2400" dirty="0" smtClean="0">
                <a:latin typeface="Franklin Gothic Book" panose="020B0503020102020204" pitchFamily="34" charset="0"/>
              </a:rPr>
              <a:t>Лот № 5</a:t>
            </a:r>
          </a:p>
          <a:p>
            <a:r>
              <a:rPr lang="ru-RU" sz="2400" dirty="0" smtClean="0">
                <a:latin typeface="Franklin Gothic Book" panose="020B0503020102020204" pitchFamily="34" charset="0"/>
              </a:rPr>
              <a:t>Рулон №22 </a:t>
            </a:r>
          </a:p>
          <a:p>
            <a:r>
              <a:rPr lang="ru-RU" sz="2400" dirty="0" err="1">
                <a:latin typeface="Franklin Gothic Book" panose="020B0503020102020204" pitchFamily="34" charset="0"/>
              </a:rPr>
              <a:t>г</a:t>
            </a:r>
            <a:r>
              <a:rPr lang="ru-RU" sz="2400" dirty="0" err="1" smtClean="0">
                <a:latin typeface="Franklin Gothic Book" panose="020B0503020102020204" pitchFamily="34" charset="0"/>
              </a:rPr>
              <a:t>орячекатанной</a:t>
            </a:r>
            <a:r>
              <a:rPr lang="ru-RU" sz="2400" dirty="0" smtClean="0">
                <a:latin typeface="Franklin Gothic Book" panose="020B0503020102020204" pitchFamily="34" charset="0"/>
              </a:rPr>
              <a:t> стали</a:t>
            </a:r>
            <a:r>
              <a:rPr lang="en-US" sz="2400" dirty="0" smtClean="0">
                <a:latin typeface="Franklin Gothic Book" panose="020B0503020102020204" pitchFamily="34" charset="0"/>
              </a:rPr>
              <a:t> </a:t>
            </a:r>
          </a:p>
          <a:p>
            <a:r>
              <a:rPr lang="ru-RU" sz="2400" dirty="0" smtClean="0">
                <a:latin typeface="Franklin Gothic Book" panose="020B0503020102020204" pitchFamily="34" charset="0"/>
              </a:rPr>
              <a:t>груз</a:t>
            </a:r>
            <a:r>
              <a:rPr lang="en-US" sz="2400" dirty="0" smtClean="0">
                <a:latin typeface="Franklin Gothic Book" panose="020B0503020102020204" pitchFamily="34" charset="0"/>
              </a:rPr>
              <a:t> </a:t>
            </a:r>
            <a:r>
              <a:rPr lang="ru-RU" sz="2400" dirty="0" smtClean="0">
                <a:latin typeface="Franklin Gothic Book" panose="020B0503020102020204" pitchFamily="34" charset="0"/>
              </a:rPr>
              <a:t>поврежденный</a:t>
            </a:r>
          </a:p>
          <a:p>
            <a:r>
              <a:rPr lang="ru-RU" sz="1600" dirty="0" smtClean="0">
                <a:latin typeface="Franklin Gothic Book" panose="020B0503020102020204" pitchFamily="34" charset="0"/>
              </a:rPr>
              <a:t>масса </a:t>
            </a:r>
            <a:r>
              <a:rPr lang="ru-RU" sz="1600" dirty="0">
                <a:latin typeface="Franklin Gothic Book" panose="020B0503020102020204" pitchFamily="34" charset="0"/>
              </a:rPr>
              <a:t>– </a:t>
            </a:r>
            <a:r>
              <a:rPr lang="ru-RU" sz="1600" dirty="0" smtClean="0">
                <a:latin typeface="Franklin Gothic Book" panose="020B0503020102020204" pitchFamily="34" charset="0"/>
              </a:rPr>
              <a:t>21660 кг.</a:t>
            </a:r>
          </a:p>
          <a:p>
            <a:r>
              <a:rPr lang="ru-RU" sz="1600" dirty="0">
                <a:latin typeface="Franklin Gothic Book" panose="020B0503020102020204" pitchFamily="34" charset="0"/>
              </a:rPr>
              <a:t>р</a:t>
            </a:r>
            <a:r>
              <a:rPr lang="ru-RU" sz="1600" dirty="0" smtClean="0">
                <a:latin typeface="Franklin Gothic Book" panose="020B0503020102020204" pitchFamily="34" charset="0"/>
              </a:rPr>
              <a:t>азмеры </a:t>
            </a:r>
            <a:r>
              <a:rPr lang="ru-RU" sz="1600" dirty="0">
                <a:latin typeface="Franklin Gothic Book" panose="020B0503020102020204" pitchFamily="34" charset="0"/>
              </a:rPr>
              <a:t>–</a:t>
            </a:r>
            <a:r>
              <a:rPr lang="ru-RU" sz="1600" dirty="0" smtClean="0">
                <a:latin typeface="Franklin Gothic Book" panose="020B0503020102020204" pitchFamily="34" charset="0"/>
              </a:rPr>
              <a:t> 2*1250 мм.</a:t>
            </a:r>
          </a:p>
          <a:p>
            <a:r>
              <a:rPr lang="ru-RU" sz="1600" dirty="0" smtClean="0">
                <a:latin typeface="Franklin Gothic Book" panose="020B0503020102020204" pitchFamily="34" charset="0"/>
              </a:rPr>
              <a:t>марка стали – </a:t>
            </a:r>
            <a:r>
              <a:rPr lang="pt-BR" sz="1600" dirty="0">
                <a:latin typeface="Franklin Gothic Book" panose="020B0503020102020204" pitchFamily="34" charset="0"/>
              </a:rPr>
              <a:t>1006 SAE J403:2009/ASTM A 568M</a:t>
            </a:r>
            <a:endParaRPr lang="ru-RU" sz="1600" dirty="0" smtClean="0">
              <a:latin typeface="Franklin Gothic Book" panose="020B0503020102020204" pitchFamily="34" charset="0"/>
            </a:endParaRPr>
          </a:p>
          <a:p>
            <a:r>
              <a:rPr lang="ru-RU" sz="1600" dirty="0" smtClean="0">
                <a:latin typeface="Franklin Gothic Book" panose="020B0503020102020204" pitchFamily="34" charset="0"/>
              </a:rPr>
              <a:t>срок хранения – 1 год 11 мес.</a:t>
            </a:r>
          </a:p>
          <a:p>
            <a:r>
              <a:rPr lang="ru-RU" sz="1600" dirty="0" smtClean="0">
                <a:latin typeface="Franklin Gothic Book" panose="020B0503020102020204" pitchFamily="34" charset="0"/>
              </a:rPr>
              <a:t>(с 15.02.2023)</a:t>
            </a:r>
          </a:p>
          <a:p>
            <a:endParaRPr lang="ru-RU" sz="800" dirty="0">
              <a:latin typeface="Franklin Gothic Book" panose="020B0503020102020204" pitchFamily="34" charset="0"/>
            </a:endParaRPr>
          </a:p>
          <a:p>
            <a:r>
              <a:rPr lang="ru-RU" sz="1000" dirty="0" err="1" smtClean="0">
                <a:latin typeface="Franklin Gothic Book" panose="020B0503020102020204" pitchFamily="34" charset="0"/>
              </a:rPr>
              <a:t>инв</a:t>
            </a:r>
            <a:r>
              <a:rPr lang="ru-RU" sz="1000" dirty="0" smtClean="0">
                <a:latin typeface="Franklin Gothic Book" panose="020B0503020102020204" pitchFamily="34" charset="0"/>
              </a:rPr>
              <a:t>: 100660</a:t>
            </a:r>
          </a:p>
        </p:txBody>
      </p:sp>
    </p:spTree>
    <p:extLst>
      <p:ext uri="{BB962C8B-B14F-4D97-AF65-F5344CB8AC3E}">
        <p14:creationId xmlns:p14="http://schemas.microsoft.com/office/powerpoint/2010/main" val="791938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A019386E-7EA0-4753-8DBC-2BD68DB44575}" type="slidenum">
              <a:rPr lang="ru-RU" smtClean="0"/>
              <a:pPr>
                <a:defRPr/>
              </a:pPr>
              <a:t>5</a:t>
            </a:fld>
            <a:r>
              <a:rPr lang="ru-RU" smtClean="0"/>
              <a:t> </a:t>
            </a:r>
            <a:endParaRPr lang="ru-RU"/>
          </a:p>
        </p:txBody>
      </p:sp>
      <p:sp>
        <p:nvSpPr>
          <p:cNvPr id="3" name="Прямоугольник 2"/>
          <p:cNvSpPr/>
          <p:nvPr/>
        </p:nvSpPr>
        <p:spPr>
          <a:xfrm>
            <a:off x="8301298" y="138740"/>
            <a:ext cx="2281394" cy="400110"/>
          </a:xfrm>
          <a:prstGeom prst="rect">
            <a:avLst/>
          </a:prstGeom>
          <a:solidFill>
            <a:schemeClr val="accent2">
              <a:lumMod val="40000"/>
              <a:lumOff val="60000"/>
            </a:schemeClr>
          </a:solidFill>
        </p:spPr>
        <p:txBody>
          <a:bodyPr wrap="none">
            <a:spAutoFit/>
          </a:bodyPr>
          <a:lstStyle/>
          <a:p>
            <a:r>
              <a:rPr lang="ru-RU" sz="2000" b="1" dirty="0" smtClean="0">
                <a:solidFill>
                  <a:srgbClr val="244B84"/>
                </a:solidFill>
                <a:latin typeface="Franklin Gothic Book" panose="020B0503020102020204" pitchFamily="34" charset="0"/>
              </a:rPr>
              <a:t>Широкий пирс №2</a:t>
            </a:r>
            <a:endParaRPr lang="ru-RU" sz="2000" b="1" dirty="0">
              <a:solidFill>
                <a:srgbClr val="244B84"/>
              </a:solidFill>
              <a:latin typeface="Franklin Gothic Book" panose="020B0503020102020204" pitchFamily="34" charset="0"/>
            </a:endParaRPr>
          </a:p>
        </p:txBody>
      </p:sp>
      <p:sp>
        <p:nvSpPr>
          <p:cNvPr id="4" name="Прямоугольник 3"/>
          <p:cNvSpPr/>
          <p:nvPr/>
        </p:nvSpPr>
        <p:spPr>
          <a:xfrm>
            <a:off x="78770" y="138740"/>
            <a:ext cx="2134430" cy="400110"/>
          </a:xfrm>
          <a:prstGeom prst="rect">
            <a:avLst/>
          </a:prstGeom>
        </p:spPr>
        <p:txBody>
          <a:bodyPr wrap="none">
            <a:spAutoFit/>
          </a:bodyPr>
          <a:lstStyle/>
          <a:p>
            <a:r>
              <a:rPr lang="ru-RU" sz="2000" b="1" dirty="0">
                <a:solidFill>
                  <a:srgbClr val="244B84"/>
                </a:solidFill>
                <a:latin typeface="Franklin Gothic Book" panose="020B0503020102020204" pitchFamily="34" charset="0"/>
              </a:rPr>
              <a:t>СТАЛЬ РУЛОННАЯ</a:t>
            </a:r>
          </a:p>
        </p:txBody>
      </p:sp>
      <p:sp>
        <p:nvSpPr>
          <p:cNvPr id="5" name="Прямоугольник 4"/>
          <p:cNvSpPr/>
          <p:nvPr/>
        </p:nvSpPr>
        <p:spPr>
          <a:xfrm>
            <a:off x="78770" y="635677"/>
            <a:ext cx="4703541" cy="3554819"/>
          </a:xfrm>
          <a:prstGeom prst="rect">
            <a:avLst/>
          </a:prstGeom>
        </p:spPr>
        <p:txBody>
          <a:bodyPr wrap="square">
            <a:spAutoFit/>
          </a:bodyPr>
          <a:lstStyle/>
          <a:p>
            <a:r>
              <a:rPr lang="ru-RU" sz="2400" dirty="0" smtClean="0">
                <a:latin typeface="Franklin Gothic Book" panose="020B0503020102020204" pitchFamily="34" charset="0"/>
              </a:rPr>
              <a:t>Лот № 6</a:t>
            </a:r>
          </a:p>
          <a:p>
            <a:r>
              <a:rPr lang="ru-RU" sz="2400" dirty="0" smtClean="0">
                <a:latin typeface="Franklin Gothic Book" panose="020B0503020102020204" pitchFamily="34" charset="0"/>
              </a:rPr>
              <a:t>РУЛОН </a:t>
            </a:r>
            <a:r>
              <a:rPr lang="ru-RU" sz="2400" dirty="0">
                <a:latin typeface="Franklin Gothic Book" panose="020B0503020102020204" pitchFamily="34" charset="0"/>
              </a:rPr>
              <a:t>ЭЛЕКТРОТЕХН. ХОЛОДНОКАТАНОЙ АНИЗОТРОПНОЙ  С ОРИЕНТИРОВАННЫМ ЗЕРНОМ  </a:t>
            </a:r>
            <a:endParaRPr lang="ru-RU" sz="2400" dirty="0" smtClean="0">
              <a:latin typeface="Franklin Gothic Book" panose="020B0503020102020204" pitchFamily="34" charset="0"/>
            </a:endParaRPr>
          </a:p>
          <a:p>
            <a:r>
              <a:rPr lang="ru-RU" sz="2400" dirty="0" smtClean="0">
                <a:latin typeface="Franklin Gothic Book" panose="020B0503020102020204" pitchFamily="34" charset="0"/>
              </a:rPr>
              <a:t>(</a:t>
            </a:r>
            <a:r>
              <a:rPr lang="ru-RU" sz="2400" dirty="0">
                <a:latin typeface="Franklin Gothic Book" panose="020B0503020102020204" pitchFamily="34" charset="0"/>
              </a:rPr>
              <a:t>груз поврежденный) № 6302110 </a:t>
            </a:r>
            <a:endParaRPr lang="ru-RU" sz="2400" dirty="0" smtClean="0">
              <a:latin typeface="Franklin Gothic Book" panose="020B0503020102020204" pitchFamily="34" charset="0"/>
            </a:endParaRPr>
          </a:p>
          <a:p>
            <a:r>
              <a:rPr lang="ru-RU" sz="1600" dirty="0" smtClean="0">
                <a:latin typeface="Franklin Gothic Book" panose="020B0503020102020204" pitchFamily="34" charset="0"/>
              </a:rPr>
              <a:t>масса </a:t>
            </a:r>
            <a:r>
              <a:rPr lang="ru-RU" sz="1600" dirty="0">
                <a:latin typeface="Franklin Gothic Book" panose="020B0503020102020204" pitchFamily="34" charset="0"/>
              </a:rPr>
              <a:t>– </a:t>
            </a:r>
            <a:r>
              <a:rPr lang="ru-RU" sz="1600" dirty="0" smtClean="0">
                <a:latin typeface="Franklin Gothic Book" panose="020B0503020102020204" pitchFamily="34" charset="0"/>
              </a:rPr>
              <a:t>4970 </a:t>
            </a:r>
            <a:r>
              <a:rPr lang="ru-RU" sz="1600" dirty="0">
                <a:latin typeface="Franklin Gothic Book" panose="020B0503020102020204" pitchFamily="34" charset="0"/>
              </a:rPr>
              <a:t>кг.</a:t>
            </a:r>
          </a:p>
          <a:p>
            <a:r>
              <a:rPr lang="ru-RU" sz="1600" dirty="0">
                <a:latin typeface="Franklin Gothic Book" panose="020B0503020102020204" pitchFamily="34" charset="0"/>
              </a:rPr>
              <a:t>размеры – </a:t>
            </a:r>
            <a:r>
              <a:rPr lang="ru-RU" sz="1600" dirty="0" smtClean="0">
                <a:latin typeface="Franklin Gothic Book" panose="020B0503020102020204" pitchFamily="34" charset="0"/>
              </a:rPr>
              <a:t>0,27*1000 мм</a:t>
            </a:r>
            <a:r>
              <a:rPr lang="ru-RU" sz="1600" dirty="0">
                <a:latin typeface="Franklin Gothic Book" panose="020B0503020102020204" pitchFamily="34" charset="0"/>
              </a:rPr>
              <a:t>.</a:t>
            </a:r>
          </a:p>
          <a:p>
            <a:r>
              <a:rPr lang="ru-RU" sz="1600" dirty="0" smtClean="0">
                <a:latin typeface="Franklin Gothic Book" panose="020B0503020102020204" pitchFamily="34" charset="0"/>
              </a:rPr>
              <a:t>срок </a:t>
            </a:r>
            <a:r>
              <a:rPr lang="ru-RU" sz="1600" dirty="0">
                <a:latin typeface="Franklin Gothic Book" panose="020B0503020102020204" pitchFamily="34" charset="0"/>
              </a:rPr>
              <a:t>хранения – </a:t>
            </a:r>
            <a:r>
              <a:rPr lang="ru-RU" sz="1600" dirty="0" smtClean="0">
                <a:latin typeface="Franklin Gothic Book" panose="020B0503020102020204" pitchFamily="34" charset="0"/>
              </a:rPr>
              <a:t>1 год 6 </a:t>
            </a:r>
            <a:r>
              <a:rPr lang="ru-RU" sz="1600" dirty="0">
                <a:latin typeface="Franklin Gothic Book" panose="020B0503020102020204" pitchFamily="34" charset="0"/>
              </a:rPr>
              <a:t>мес. </a:t>
            </a:r>
          </a:p>
          <a:p>
            <a:r>
              <a:rPr lang="ru-RU" sz="1600" dirty="0">
                <a:latin typeface="Franklin Gothic Book" panose="020B0503020102020204" pitchFamily="34" charset="0"/>
              </a:rPr>
              <a:t>(с </a:t>
            </a:r>
            <a:r>
              <a:rPr lang="ru-RU" sz="1600" dirty="0" smtClean="0">
                <a:latin typeface="Franklin Gothic Book" panose="020B0503020102020204" pitchFamily="34" charset="0"/>
              </a:rPr>
              <a:t>29.06.2023)</a:t>
            </a:r>
            <a:endParaRPr lang="ru-RU" sz="1600" dirty="0">
              <a:latin typeface="Franklin Gothic Book" panose="020B0503020102020204" pitchFamily="34" charset="0"/>
            </a:endParaRPr>
          </a:p>
          <a:p>
            <a:endParaRPr lang="ru-RU" sz="700" dirty="0">
              <a:latin typeface="Franklin Gothic Book" panose="020B0503020102020204" pitchFamily="34" charset="0"/>
            </a:endParaRPr>
          </a:p>
          <a:p>
            <a:r>
              <a:rPr lang="ru-RU" sz="1000" dirty="0" err="1" smtClean="0">
                <a:latin typeface="Franklin Gothic Book" panose="020B0503020102020204" pitchFamily="34" charset="0"/>
              </a:rPr>
              <a:t>инв</a:t>
            </a:r>
            <a:r>
              <a:rPr lang="ru-RU" sz="1000" dirty="0" smtClean="0">
                <a:latin typeface="Franklin Gothic Book" panose="020B0503020102020204" pitchFamily="34" charset="0"/>
              </a:rPr>
              <a:t>: 102765</a:t>
            </a:r>
            <a:endParaRPr lang="ru-RU" sz="1000" dirty="0">
              <a:latin typeface="Franklin Gothic Book" panose="020B0503020102020204" pitchFamily="34" charset="0"/>
            </a:endParaRPr>
          </a:p>
        </p:txBody>
      </p:sp>
      <p:sp>
        <p:nvSpPr>
          <p:cNvPr id="6" name="Прямоугольник 5"/>
          <p:cNvSpPr/>
          <p:nvPr/>
        </p:nvSpPr>
        <p:spPr>
          <a:xfrm>
            <a:off x="6002809" y="681397"/>
            <a:ext cx="4207192" cy="3046988"/>
          </a:xfrm>
          <a:prstGeom prst="rect">
            <a:avLst/>
          </a:prstGeom>
        </p:spPr>
        <p:txBody>
          <a:bodyPr wrap="square">
            <a:spAutoFit/>
          </a:bodyPr>
          <a:lstStyle/>
          <a:p>
            <a:r>
              <a:rPr lang="ru-RU" sz="2400" dirty="0" smtClean="0">
                <a:latin typeface="Franklin Gothic Book" panose="020B0503020102020204" pitchFamily="34" charset="0"/>
              </a:rPr>
              <a:t>Лот № 7</a:t>
            </a:r>
          </a:p>
          <a:p>
            <a:r>
              <a:rPr lang="ru-RU" sz="2400" dirty="0" smtClean="0">
                <a:latin typeface="Franklin Gothic Book" panose="020B0503020102020204" pitchFamily="34" charset="0"/>
              </a:rPr>
              <a:t>РУЛОН </a:t>
            </a:r>
            <a:r>
              <a:rPr lang="ru-RU" sz="2400" dirty="0">
                <a:latin typeface="Franklin Gothic Book" panose="020B0503020102020204" pitchFamily="34" charset="0"/>
              </a:rPr>
              <a:t>№ 2/92 СТАЛИ  ХОЛОДНОКАТАНОЙ  ТОНКОЛИСТ/ </a:t>
            </a:r>
            <a:r>
              <a:rPr lang="ru-RU" sz="2400" dirty="0" smtClean="0">
                <a:latin typeface="Franklin Gothic Book" panose="020B0503020102020204" pitchFamily="34" charset="0"/>
              </a:rPr>
              <a:t>(</a:t>
            </a:r>
            <a:r>
              <a:rPr lang="ru-RU" sz="2400" dirty="0">
                <a:latin typeface="Franklin Gothic Book" panose="020B0503020102020204" pitchFamily="34" charset="0"/>
              </a:rPr>
              <a:t>груз </a:t>
            </a:r>
            <a:r>
              <a:rPr lang="ru-RU" sz="2400" dirty="0" err="1">
                <a:latin typeface="Franklin Gothic Book" panose="020B0503020102020204" pitchFamily="34" charset="0"/>
              </a:rPr>
              <a:t>повреж</a:t>
            </a:r>
            <a:r>
              <a:rPr lang="ru-RU" sz="2400" dirty="0" smtClean="0">
                <a:latin typeface="Franklin Gothic Book" panose="020B0503020102020204" pitchFamily="34" charset="0"/>
              </a:rPr>
              <a:t>/)</a:t>
            </a:r>
          </a:p>
          <a:p>
            <a:r>
              <a:rPr lang="ru-RU" sz="1600" dirty="0" smtClean="0">
                <a:latin typeface="Franklin Gothic Book" panose="020B0503020102020204" pitchFamily="34" charset="0"/>
              </a:rPr>
              <a:t>масса </a:t>
            </a:r>
            <a:r>
              <a:rPr lang="ru-RU" sz="1600" dirty="0">
                <a:latin typeface="Franklin Gothic Book" panose="020B0503020102020204" pitchFamily="34" charset="0"/>
              </a:rPr>
              <a:t>– </a:t>
            </a:r>
            <a:r>
              <a:rPr lang="ru-RU" sz="1600" dirty="0" smtClean="0">
                <a:latin typeface="Franklin Gothic Book" panose="020B0503020102020204" pitchFamily="34" charset="0"/>
              </a:rPr>
              <a:t>7500 </a:t>
            </a:r>
            <a:r>
              <a:rPr lang="ru-RU" sz="1600" dirty="0">
                <a:latin typeface="Franklin Gothic Book" panose="020B0503020102020204" pitchFamily="34" charset="0"/>
              </a:rPr>
              <a:t>кг.</a:t>
            </a:r>
          </a:p>
          <a:p>
            <a:r>
              <a:rPr lang="ru-RU" sz="1600" dirty="0">
                <a:latin typeface="Franklin Gothic Book" panose="020B0503020102020204" pitchFamily="34" charset="0"/>
              </a:rPr>
              <a:t>размеры – 0,80*862 </a:t>
            </a:r>
            <a:r>
              <a:rPr lang="ru-RU" sz="1600" dirty="0" smtClean="0">
                <a:latin typeface="Franklin Gothic Book" panose="020B0503020102020204" pitchFamily="34" charset="0"/>
              </a:rPr>
              <a:t>мм.</a:t>
            </a:r>
          </a:p>
          <a:p>
            <a:r>
              <a:rPr lang="ru-RU" sz="1600" dirty="0" smtClean="0">
                <a:latin typeface="Franklin Gothic Book" panose="020B0503020102020204" pitchFamily="34" charset="0"/>
              </a:rPr>
              <a:t>марка стали - </a:t>
            </a:r>
            <a:r>
              <a:rPr lang="en-US" sz="1600" dirty="0">
                <a:latin typeface="Franklin Gothic Book" panose="020B0503020102020204" pitchFamily="34" charset="0"/>
              </a:rPr>
              <a:t>DC 041013 2006</a:t>
            </a:r>
            <a:endParaRPr lang="ru-RU" sz="1600" dirty="0">
              <a:latin typeface="Franklin Gothic Book" panose="020B0503020102020204" pitchFamily="34" charset="0"/>
            </a:endParaRPr>
          </a:p>
          <a:p>
            <a:r>
              <a:rPr lang="ru-RU" sz="1600" dirty="0">
                <a:latin typeface="Franklin Gothic Book" panose="020B0503020102020204" pitchFamily="34" charset="0"/>
              </a:rPr>
              <a:t>срок хранения – 1 год </a:t>
            </a:r>
            <a:r>
              <a:rPr lang="ru-RU" sz="1600" dirty="0" smtClean="0">
                <a:latin typeface="Franklin Gothic Book" panose="020B0503020102020204" pitchFamily="34" charset="0"/>
              </a:rPr>
              <a:t>1 </a:t>
            </a:r>
            <a:r>
              <a:rPr lang="ru-RU" sz="1600" dirty="0">
                <a:latin typeface="Franklin Gothic Book" panose="020B0503020102020204" pitchFamily="34" charset="0"/>
              </a:rPr>
              <a:t>мес. </a:t>
            </a:r>
          </a:p>
          <a:p>
            <a:r>
              <a:rPr lang="ru-RU" sz="1600" dirty="0">
                <a:latin typeface="Franklin Gothic Book" panose="020B0503020102020204" pitchFamily="34" charset="0"/>
              </a:rPr>
              <a:t>(с </a:t>
            </a:r>
            <a:r>
              <a:rPr lang="ru-RU" sz="1600" dirty="0" smtClean="0">
                <a:latin typeface="Franklin Gothic Book" panose="020B0503020102020204" pitchFamily="34" charset="0"/>
              </a:rPr>
              <a:t>07.02.2024)</a:t>
            </a:r>
            <a:endParaRPr lang="ru-RU" sz="1600" dirty="0">
              <a:latin typeface="Franklin Gothic Book" panose="020B0503020102020204" pitchFamily="34" charset="0"/>
            </a:endParaRPr>
          </a:p>
          <a:p>
            <a:endParaRPr lang="ru-RU" sz="600" dirty="0">
              <a:latin typeface="Franklin Gothic Book" panose="020B0503020102020204" pitchFamily="34" charset="0"/>
            </a:endParaRPr>
          </a:p>
          <a:p>
            <a:r>
              <a:rPr lang="ru-RU" sz="1000" dirty="0" err="1" smtClean="0">
                <a:latin typeface="Franklin Gothic Book" panose="020B0503020102020204" pitchFamily="34" charset="0"/>
              </a:rPr>
              <a:t>инв</a:t>
            </a:r>
            <a:r>
              <a:rPr lang="ru-RU" sz="1000" dirty="0" smtClean="0">
                <a:latin typeface="Franklin Gothic Book" panose="020B0503020102020204" pitchFamily="34" charset="0"/>
              </a:rPr>
              <a:t>: 104731</a:t>
            </a:r>
            <a:endParaRPr lang="ru-RU" sz="1000" dirty="0">
              <a:latin typeface="Franklin Gothic Book" panose="020B0503020102020204" pitchFamily="34" charset="0"/>
            </a:endParaRPr>
          </a:p>
        </p:txBody>
      </p:sp>
      <p:pic>
        <p:nvPicPr>
          <p:cNvPr id="7" name="Рисунок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35624" y="4190495"/>
            <a:ext cx="4074377" cy="2859530"/>
          </a:xfrm>
          <a:prstGeom prst="rect">
            <a:avLst/>
          </a:prstGeom>
        </p:spPr>
      </p:pic>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4591" y="4190495"/>
            <a:ext cx="4617719" cy="2859529"/>
          </a:xfrm>
          <a:prstGeom prst="rect">
            <a:avLst/>
          </a:prstGeom>
        </p:spPr>
      </p:pic>
    </p:spTree>
    <p:extLst>
      <p:ext uri="{BB962C8B-B14F-4D97-AF65-F5344CB8AC3E}">
        <p14:creationId xmlns:p14="http://schemas.microsoft.com/office/powerpoint/2010/main" val="25011625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A019386E-7EA0-4753-8DBC-2BD68DB44575}" type="slidenum">
              <a:rPr lang="ru-RU" smtClean="0"/>
              <a:pPr>
                <a:defRPr/>
              </a:pPr>
              <a:t>6</a:t>
            </a:fld>
            <a:r>
              <a:rPr lang="ru-RU" smtClean="0"/>
              <a:t> </a:t>
            </a:r>
            <a:endParaRPr lang="ru-RU"/>
          </a:p>
        </p:txBody>
      </p:sp>
      <p:sp>
        <p:nvSpPr>
          <p:cNvPr id="3" name="Прямоугольник 2"/>
          <p:cNvSpPr/>
          <p:nvPr/>
        </p:nvSpPr>
        <p:spPr>
          <a:xfrm>
            <a:off x="8311452" y="129596"/>
            <a:ext cx="2281394" cy="400110"/>
          </a:xfrm>
          <a:prstGeom prst="rect">
            <a:avLst/>
          </a:prstGeom>
          <a:solidFill>
            <a:schemeClr val="accent2">
              <a:lumMod val="20000"/>
              <a:lumOff val="80000"/>
            </a:schemeClr>
          </a:solidFill>
        </p:spPr>
        <p:txBody>
          <a:bodyPr wrap="none">
            <a:spAutoFit/>
          </a:bodyPr>
          <a:lstStyle/>
          <a:p>
            <a:r>
              <a:rPr lang="ru-RU" sz="2000" b="1" dirty="0" smtClean="0">
                <a:solidFill>
                  <a:srgbClr val="244B84"/>
                </a:solidFill>
                <a:latin typeface="Franklin Gothic Book" panose="020B0503020102020204" pitchFamily="34" charset="0"/>
              </a:rPr>
              <a:t>Широкий пирс №2</a:t>
            </a:r>
            <a:endParaRPr lang="ru-RU" sz="2000" b="1" dirty="0">
              <a:solidFill>
                <a:srgbClr val="244B84"/>
              </a:solidFill>
              <a:latin typeface="Franklin Gothic Book" panose="020B0503020102020204" pitchFamily="34" charset="0"/>
            </a:endParaRPr>
          </a:p>
        </p:txBody>
      </p:sp>
      <p:sp>
        <p:nvSpPr>
          <p:cNvPr id="4" name="Прямоугольник 3"/>
          <p:cNvSpPr/>
          <p:nvPr/>
        </p:nvSpPr>
        <p:spPr>
          <a:xfrm>
            <a:off x="73152" y="129596"/>
            <a:ext cx="2134430" cy="400110"/>
          </a:xfrm>
          <a:prstGeom prst="rect">
            <a:avLst/>
          </a:prstGeom>
        </p:spPr>
        <p:txBody>
          <a:bodyPr wrap="none">
            <a:spAutoFit/>
          </a:bodyPr>
          <a:lstStyle/>
          <a:p>
            <a:r>
              <a:rPr lang="ru-RU" sz="2000" b="1" dirty="0">
                <a:solidFill>
                  <a:srgbClr val="244B84"/>
                </a:solidFill>
                <a:latin typeface="Franklin Gothic Book" panose="020B0503020102020204" pitchFamily="34" charset="0"/>
              </a:rPr>
              <a:t>СТАЛЬ РУЛОННАЯ</a:t>
            </a:r>
          </a:p>
        </p:txBody>
      </p:sp>
      <p:sp>
        <p:nvSpPr>
          <p:cNvPr id="5" name="Прямоугольник 4"/>
          <p:cNvSpPr/>
          <p:nvPr/>
        </p:nvSpPr>
        <p:spPr>
          <a:xfrm>
            <a:off x="73152" y="649679"/>
            <a:ext cx="4187952" cy="3046988"/>
          </a:xfrm>
          <a:prstGeom prst="rect">
            <a:avLst/>
          </a:prstGeom>
        </p:spPr>
        <p:txBody>
          <a:bodyPr wrap="square">
            <a:spAutoFit/>
          </a:bodyPr>
          <a:lstStyle/>
          <a:p>
            <a:r>
              <a:rPr lang="ru-RU" sz="2400" dirty="0" smtClean="0">
                <a:latin typeface="Franklin Gothic Book" panose="020B0503020102020204" pitchFamily="34" charset="0"/>
              </a:rPr>
              <a:t>Лот № 8</a:t>
            </a:r>
          </a:p>
          <a:p>
            <a:r>
              <a:rPr lang="ru-RU" sz="2400" dirty="0" smtClean="0">
                <a:latin typeface="Franklin Gothic Book" panose="020B0503020102020204" pitchFamily="34" charset="0"/>
              </a:rPr>
              <a:t>РУЛОН </a:t>
            </a:r>
            <a:r>
              <a:rPr lang="ru-RU" sz="2400" dirty="0">
                <a:latin typeface="Franklin Gothic Book" panose="020B0503020102020204" pitchFamily="34" charset="0"/>
              </a:rPr>
              <a:t>№ 3/93 СТАЛИ  ХОЛОДНОКАТАНОЙ  ТОНКОЛИСТ/ </a:t>
            </a:r>
            <a:r>
              <a:rPr lang="ru-RU" sz="2400" dirty="0" smtClean="0">
                <a:latin typeface="Franklin Gothic Book" panose="020B0503020102020204" pitchFamily="34" charset="0"/>
              </a:rPr>
              <a:t>(</a:t>
            </a:r>
            <a:r>
              <a:rPr lang="ru-RU" sz="2400" dirty="0">
                <a:latin typeface="Franklin Gothic Book" panose="020B0503020102020204" pitchFamily="34" charset="0"/>
              </a:rPr>
              <a:t>груз </a:t>
            </a:r>
            <a:r>
              <a:rPr lang="ru-RU" sz="2400" dirty="0" err="1">
                <a:latin typeface="Franklin Gothic Book" panose="020B0503020102020204" pitchFamily="34" charset="0"/>
              </a:rPr>
              <a:t>повреж</a:t>
            </a:r>
            <a:r>
              <a:rPr lang="ru-RU" sz="2400" dirty="0" smtClean="0">
                <a:latin typeface="Franklin Gothic Book" panose="020B0503020102020204" pitchFamily="34" charset="0"/>
              </a:rPr>
              <a:t>/)</a:t>
            </a:r>
          </a:p>
          <a:p>
            <a:r>
              <a:rPr lang="ru-RU" sz="1600" dirty="0" smtClean="0">
                <a:latin typeface="Franklin Gothic Book" panose="020B0503020102020204" pitchFamily="34" charset="0"/>
              </a:rPr>
              <a:t>масса – 7480 кг.</a:t>
            </a:r>
          </a:p>
          <a:p>
            <a:r>
              <a:rPr lang="ru-RU" sz="1600" dirty="0" smtClean="0">
                <a:latin typeface="Franklin Gothic Book" panose="020B0503020102020204" pitchFamily="34" charset="0"/>
              </a:rPr>
              <a:t>размеры </a:t>
            </a:r>
            <a:r>
              <a:rPr lang="ru-RU" sz="1600" dirty="0">
                <a:latin typeface="Franklin Gothic Book" panose="020B0503020102020204" pitchFamily="34" charset="0"/>
              </a:rPr>
              <a:t>– 0,80*862 </a:t>
            </a:r>
            <a:r>
              <a:rPr lang="ru-RU" sz="1600" dirty="0" smtClean="0">
                <a:latin typeface="Franklin Gothic Book" panose="020B0503020102020204" pitchFamily="34" charset="0"/>
              </a:rPr>
              <a:t>мм.</a:t>
            </a:r>
          </a:p>
          <a:p>
            <a:r>
              <a:rPr lang="ru-RU" sz="1600" dirty="0" smtClean="0">
                <a:latin typeface="Franklin Gothic Book" panose="020B0503020102020204" pitchFamily="34" charset="0"/>
              </a:rPr>
              <a:t>марка стали</a:t>
            </a:r>
            <a:r>
              <a:rPr lang="en-US" sz="1600" dirty="0" smtClean="0">
                <a:latin typeface="Franklin Gothic Book" panose="020B0503020102020204" pitchFamily="34" charset="0"/>
              </a:rPr>
              <a:t> - </a:t>
            </a:r>
            <a:r>
              <a:rPr lang="ru-RU" sz="1600" dirty="0" smtClean="0">
                <a:latin typeface="Franklin Gothic Book" panose="020B0503020102020204" pitchFamily="34" charset="0"/>
              </a:rPr>
              <a:t> </a:t>
            </a:r>
            <a:r>
              <a:rPr lang="en-US" sz="1600" dirty="0">
                <a:latin typeface="Franklin Gothic Book" panose="020B0503020102020204" pitchFamily="34" charset="0"/>
              </a:rPr>
              <a:t>DC 041013 2006</a:t>
            </a:r>
            <a:endParaRPr lang="ru-RU" sz="1600" dirty="0" smtClean="0">
              <a:latin typeface="Franklin Gothic Book" panose="020B0503020102020204" pitchFamily="34" charset="0"/>
            </a:endParaRPr>
          </a:p>
          <a:p>
            <a:r>
              <a:rPr lang="ru-RU" sz="1600" dirty="0" smtClean="0">
                <a:latin typeface="Franklin Gothic Book" panose="020B0503020102020204" pitchFamily="34" charset="0"/>
              </a:rPr>
              <a:t>срок хранения – 1 год 1 мес. </a:t>
            </a:r>
          </a:p>
          <a:p>
            <a:r>
              <a:rPr lang="ru-RU" sz="1600" dirty="0" smtClean="0">
                <a:latin typeface="Franklin Gothic Book" panose="020B0503020102020204" pitchFamily="34" charset="0"/>
              </a:rPr>
              <a:t>(</a:t>
            </a:r>
            <a:r>
              <a:rPr lang="ru-RU" sz="1600" dirty="0">
                <a:latin typeface="Franklin Gothic Book" panose="020B0503020102020204" pitchFamily="34" charset="0"/>
              </a:rPr>
              <a:t>с </a:t>
            </a:r>
            <a:r>
              <a:rPr lang="ru-RU" sz="1600" dirty="0" smtClean="0">
                <a:latin typeface="Franklin Gothic Book" panose="020B0503020102020204" pitchFamily="34" charset="0"/>
              </a:rPr>
              <a:t>07.02.2024)</a:t>
            </a:r>
            <a:endParaRPr lang="ru-RU" sz="1600" dirty="0">
              <a:latin typeface="Franklin Gothic Book" panose="020B0503020102020204" pitchFamily="34" charset="0"/>
            </a:endParaRPr>
          </a:p>
          <a:p>
            <a:endParaRPr lang="ru-RU" sz="600" dirty="0">
              <a:latin typeface="Franklin Gothic Book" panose="020B0503020102020204" pitchFamily="34" charset="0"/>
            </a:endParaRPr>
          </a:p>
          <a:p>
            <a:r>
              <a:rPr lang="ru-RU" sz="1000" dirty="0" err="1" smtClean="0">
                <a:latin typeface="Franklin Gothic Book" panose="020B0503020102020204" pitchFamily="34" charset="0"/>
              </a:rPr>
              <a:t>инв</a:t>
            </a:r>
            <a:r>
              <a:rPr lang="ru-RU" sz="1000" dirty="0" smtClean="0">
                <a:latin typeface="Franklin Gothic Book" panose="020B0503020102020204" pitchFamily="34" charset="0"/>
              </a:rPr>
              <a:t>: 104729</a:t>
            </a:r>
            <a:endParaRPr lang="ru-RU" sz="1000" dirty="0">
              <a:latin typeface="Franklin Gothic Book" panose="020B0503020102020204" pitchFamily="34" charset="0"/>
            </a:endParaRPr>
          </a:p>
        </p:txBody>
      </p:sp>
      <p:sp>
        <p:nvSpPr>
          <p:cNvPr id="6" name="Прямоугольник 5"/>
          <p:cNvSpPr/>
          <p:nvPr/>
        </p:nvSpPr>
        <p:spPr>
          <a:xfrm>
            <a:off x="6113388" y="649679"/>
            <a:ext cx="4353668" cy="3077766"/>
          </a:xfrm>
          <a:prstGeom prst="rect">
            <a:avLst/>
          </a:prstGeom>
        </p:spPr>
        <p:txBody>
          <a:bodyPr wrap="square">
            <a:spAutoFit/>
          </a:bodyPr>
          <a:lstStyle/>
          <a:p>
            <a:r>
              <a:rPr lang="ru-RU" sz="2400" dirty="0" smtClean="0">
                <a:latin typeface="Franklin Gothic Book" panose="020B0503020102020204" pitchFamily="34" charset="0"/>
              </a:rPr>
              <a:t>Лот № 9</a:t>
            </a:r>
          </a:p>
          <a:p>
            <a:r>
              <a:rPr lang="ru-RU" sz="2400" dirty="0" smtClean="0">
                <a:latin typeface="Franklin Gothic Book" panose="020B0503020102020204" pitchFamily="34" charset="0"/>
              </a:rPr>
              <a:t>РУЛОН </a:t>
            </a:r>
            <a:r>
              <a:rPr lang="ru-RU" sz="2400" dirty="0">
                <a:latin typeface="Franklin Gothic Book" panose="020B0503020102020204" pitchFamily="34" charset="0"/>
              </a:rPr>
              <a:t>№ 6/96 СТАЛИ  ХОЛОДНОКАТАНОЙ  ТОНКОЛИСТ/ </a:t>
            </a:r>
            <a:r>
              <a:rPr lang="ru-RU" sz="2400" dirty="0" smtClean="0">
                <a:latin typeface="Franklin Gothic Book" panose="020B0503020102020204" pitchFamily="34" charset="0"/>
              </a:rPr>
              <a:t>(</a:t>
            </a:r>
            <a:r>
              <a:rPr lang="ru-RU" sz="2400" dirty="0">
                <a:latin typeface="Franklin Gothic Book" panose="020B0503020102020204" pitchFamily="34" charset="0"/>
              </a:rPr>
              <a:t>груз </a:t>
            </a:r>
            <a:r>
              <a:rPr lang="ru-RU" sz="2400" dirty="0" err="1">
                <a:latin typeface="Franklin Gothic Book" panose="020B0503020102020204" pitchFamily="34" charset="0"/>
              </a:rPr>
              <a:t>повреж</a:t>
            </a:r>
            <a:r>
              <a:rPr lang="ru-RU" sz="2400" dirty="0" smtClean="0">
                <a:latin typeface="Franklin Gothic Book" panose="020B0503020102020204" pitchFamily="34" charset="0"/>
              </a:rPr>
              <a:t>/)</a:t>
            </a:r>
          </a:p>
          <a:p>
            <a:r>
              <a:rPr lang="ru-RU" sz="1600" dirty="0" smtClean="0">
                <a:latin typeface="Franklin Gothic Book" panose="020B0503020102020204" pitchFamily="34" charset="0"/>
              </a:rPr>
              <a:t>масса </a:t>
            </a:r>
            <a:r>
              <a:rPr lang="ru-RU" sz="1600" dirty="0">
                <a:latin typeface="Franklin Gothic Book" panose="020B0503020102020204" pitchFamily="34" charset="0"/>
              </a:rPr>
              <a:t>– </a:t>
            </a:r>
            <a:r>
              <a:rPr lang="ru-RU" sz="1600" dirty="0" smtClean="0">
                <a:latin typeface="Franklin Gothic Book" panose="020B0503020102020204" pitchFamily="34" charset="0"/>
              </a:rPr>
              <a:t>7390 </a:t>
            </a:r>
            <a:r>
              <a:rPr lang="ru-RU" sz="1600" dirty="0">
                <a:latin typeface="Franklin Gothic Book" panose="020B0503020102020204" pitchFamily="34" charset="0"/>
              </a:rPr>
              <a:t>кг.</a:t>
            </a:r>
          </a:p>
          <a:p>
            <a:r>
              <a:rPr lang="ru-RU" sz="1600" dirty="0">
                <a:latin typeface="Franklin Gothic Book" panose="020B0503020102020204" pitchFamily="34" charset="0"/>
              </a:rPr>
              <a:t>размеры – 0,80*862 мм.</a:t>
            </a:r>
          </a:p>
          <a:p>
            <a:r>
              <a:rPr lang="ru-RU" sz="1600" dirty="0">
                <a:latin typeface="Franklin Gothic Book" panose="020B0503020102020204" pitchFamily="34" charset="0"/>
              </a:rPr>
              <a:t>марка </a:t>
            </a:r>
            <a:r>
              <a:rPr lang="ru-RU" sz="1600" dirty="0" smtClean="0">
                <a:latin typeface="Franklin Gothic Book" panose="020B0503020102020204" pitchFamily="34" charset="0"/>
              </a:rPr>
              <a:t>стали</a:t>
            </a:r>
            <a:r>
              <a:rPr lang="en-US" sz="1600" dirty="0" smtClean="0">
                <a:latin typeface="Franklin Gothic Book" panose="020B0503020102020204" pitchFamily="34" charset="0"/>
              </a:rPr>
              <a:t> - </a:t>
            </a:r>
            <a:r>
              <a:rPr lang="ru-RU" sz="1600" dirty="0" smtClean="0">
                <a:latin typeface="Franklin Gothic Book" panose="020B0503020102020204" pitchFamily="34" charset="0"/>
              </a:rPr>
              <a:t> </a:t>
            </a:r>
            <a:r>
              <a:rPr lang="ru-RU" sz="1600" dirty="0">
                <a:latin typeface="Franklin Gothic Book" panose="020B0503020102020204" pitchFamily="34" charset="0"/>
              </a:rPr>
              <a:t>DC 041013 </a:t>
            </a:r>
            <a:r>
              <a:rPr lang="ru-RU" sz="1600" dirty="0" smtClean="0">
                <a:latin typeface="Franklin Gothic Book" panose="020B0503020102020204" pitchFamily="34" charset="0"/>
              </a:rPr>
              <a:t>2006</a:t>
            </a:r>
          </a:p>
          <a:p>
            <a:r>
              <a:rPr lang="ru-RU" sz="1600" dirty="0" smtClean="0">
                <a:latin typeface="Franklin Gothic Book" panose="020B0503020102020204" pitchFamily="34" charset="0"/>
              </a:rPr>
              <a:t>срок </a:t>
            </a:r>
            <a:r>
              <a:rPr lang="ru-RU" sz="1600" dirty="0">
                <a:latin typeface="Franklin Gothic Book" panose="020B0503020102020204" pitchFamily="34" charset="0"/>
              </a:rPr>
              <a:t>хранения – 1 год 1 мес. </a:t>
            </a:r>
          </a:p>
          <a:p>
            <a:r>
              <a:rPr lang="ru-RU" sz="1600" dirty="0">
                <a:latin typeface="Franklin Gothic Book" panose="020B0503020102020204" pitchFamily="34" charset="0"/>
              </a:rPr>
              <a:t>(с 07.02.2024)</a:t>
            </a:r>
          </a:p>
          <a:p>
            <a:endParaRPr lang="ru-RU" sz="800" dirty="0">
              <a:latin typeface="Franklin Gothic Book" panose="020B0503020102020204" pitchFamily="34" charset="0"/>
            </a:endParaRPr>
          </a:p>
          <a:p>
            <a:r>
              <a:rPr lang="ru-RU" sz="1000" dirty="0" err="1" smtClean="0">
                <a:latin typeface="Franklin Gothic Book" panose="020B0503020102020204" pitchFamily="34" charset="0"/>
              </a:rPr>
              <a:t>инв</a:t>
            </a:r>
            <a:r>
              <a:rPr lang="ru-RU" sz="1000" dirty="0" smtClean="0">
                <a:latin typeface="Franklin Gothic Book" panose="020B0503020102020204" pitchFamily="34" charset="0"/>
              </a:rPr>
              <a:t>: 104727</a:t>
            </a:r>
            <a:endParaRPr lang="ru-RU" sz="1000" dirty="0">
              <a:latin typeface="Franklin Gothic Book" panose="020B0503020102020204" pitchFamily="34" charset="0"/>
            </a:endParaRPr>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034" y="3696667"/>
            <a:ext cx="4197096" cy="3307638"/>
          </a:xfrm>
          <a:prstGeom prst="rect">
            <a:avLst/>
          </a:prstGeom>
        </p:spPr>
      </p:pic>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5847" y="3720792"/>
            <a:ext cx="4311209" cy="3302995"/>
          </a:xfrm>
          <a:prstGeom prst="rect">
            <a:avLst/>
          </a:prstGeom>
        </p:spPr>
      </p:pic>
    </p:spTree>
    <p:extLst>
      <p:ext uri="{BB962C8B-B14F-4D97-AF65-F5344CB8AC3E}">
        <p14:creationId xmlns:p14="http://schemas.microsoft.com/office/powerpoint/2010/main" val="22455003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A019386E-7EA0-4753-8DBC-2BD68DB44575}" type="slidenum">
              <a:rPr lang="ru-RU" smtClean="0"/>
              <a:pPr>
                <a:defRPr/>
              </a:pPr>
              <a:t>7</a:t>
            </a:fld>
            <a:r>
              <a:rPr lang="ru-RU" smtClean="0"/>
              <a:t> </a:t>
            </a:r>
            <a:endParaRPr lang="ru-RU"/>
          </a:p>
        </p:txBody>
      </p:sp>
      <p:sp>
        <p:nvSpPr>
          <p:cNvPr id="3" name="Прямоугольник 2"/>
          <p:cNvSpPr/>
          <p:nvPr/>
        </p:nvSpPr>
        <p:spPr>
          <a:xfrm>
            <a:off x="103887" y="125604"/>
            <a:ext cx="2134430" cy="400110"/>
          </a:xfrm>
          <a:prstGeom prst="rect">
            <a:avLst/>
          </a:prstGeom>
        </p:spPr>
        <p:txBody>
          <a:bodyPr wrap="none">
            <a:spAutoFit/>
          </a:bodyPr>
          <a:lstStyle/>
          <a:p>
            <a:r>
              <a:rPr lang="ru-RU" sz="2000" b="1" dirty="0">
                <a:solidFill>
                  <a:srgbClr val="244B84"/>
                </a:solidFill>
                <a:latin typeface="Franklin Gothic Book" panose="020B0503020102020204" pitchFamily="34" charset="0"/>
              </a:rPr>
              <a:t>СТАЛЬ РУЛОННАЯ</a:t>
            </a:r>
          </a:p>
        </p:txBody>
      </p:sp>
      <p:sp>
        <p:nvSpPr>
          <p:cNvPr id="4" name="Прямоугольник 3"/>
          <p:cNvSpPr/>
          <p:nvPr/>
        </p:nvSpPr>
        <p:spPr>
          <a:xfrm>
            <a:off x="8420623" y="125604"/>
            <a:ext cx="2175596" cy="400110"/>
          </a:xfrm>
          <a:prstGeom prst="rect">
            <a:avLst/>
          </a:prstGeom>
          <a:solidFill>
            <a:schemeClr val="accent2">
              <a:lumMod val="20000"/>
              <a:lumOff val="80000"/>
            </a:schemeClr>
          </a:solidFill>
        </p:spPr>
        <p:txBody>
          <a:bodyPr wrap="none">
            <a:spAutoFit/>
          </a:bodyPr>
          <a:lstStyle/>
          <a:p>
            <a:r>
              <a:rPr lang="ru-RU" sz="2000" b="1" dirty="0" smtClean="0">
                <a:solidFill>
                  <a:srgbClr val="244B84"/>
                </a:solidFill>
                <a:latin typeface="Franklin Gothic Book" panose="020B0503020102020204" pitchFamily="34" charset="0"/>
              </a:rPr>
              <a:t>Широкий</a:t>
            </a:r>
            <a:r>
              <a:rPr lang="ru-RU" sz="1800" b="1" dirty="0" smtClean="0">
                <a:solidFill>
                  <a:srgbClr val="244B84"/>
                </a:solidFill>
                <a:latin typeface="Franklin Gothic Book" panose="020B0503020102020204" pitchFamily="34" charset="0"/>
              </a:rPr>
              <a:t> пирс №2</a:t>
            </a:r>
            <a:endParaRPr lang="ru-RU" sz="1800" b="1" dirty="0">
              <a:solidFill>
                <a:srgbClr val="244B84"/>
              </a:solidFill>
              <a:latin typeface="Franklin Gothic Book" panose="020B0503020102020204" pitchFamily="34" charset="0"/>
            </a:endParaRPr>
          </a:p>
        </p:txBody>
      </p:sp>
      <p:sp>
        <p:nvSpPr>
          <p:cNvPr id="5" name="Прямоугольник 4"/>
          <p:cNvSpPr/>
          <p:nvPr/>
        </p:nvSpPr>
        <p:spPr>
          <a:xfrm>
            <a:off x="103887" y="713461"/>
            <a:ext cx="4404106" cy="3077766"/>
          </a:xfrm>
          <a:prstGeom prst="rect">
            <a:avLst/>
          </a:prstGeom>
        </p:spPr>
        <p:txBody>
          <a:bodyPr wrap="square">
            <a:spAutoFit/>
          </a:bodyPr>
          <a:lstStyle/>
          <a:p>
            <a:r>
              <a:rPr lang="ru-RU" sz="2400" dirty="0" smtClean="0">
                <a:latin typeface="Franklin Gothic Book" panose="020B0503020102020204" pitchFamily="34" charset="0"/>
              </a:rPr>
              <a:t>Лот № 10</a:t>
            </a:r>
          </a:p>
          <a:p>
            <a:r>
              <a:rPr lang="ru-RU" sz="2400" dirty="0" smtClean="0">
                <a:latin typeface="Franklin Gothic Book" panose="020B0503020102020204" pitchFamily="34" charset="0"/>
              </a:rPr>
              <a:t>РУЛОН </a:t>
            </a:r>
            <a:r>
              <a:rPr lang="ru-RU" sz="2400" dirty="0">
                <a:latin typeface="Franklin Gothic Book" panose="020B0503020102020204" pitchFamily="34" charset="0"/>
              </a:rPr>
              <a:t>№ 7/97 СТАЛИ  ХОЛОДНОКАТАНОЙ  ТОНКОЛИСТ/ </a:t>
            </a:r>
            <a:r>
              <a:rPr lang="ru-RU" sz="2400" dirty="0" smtClean="0">
                <a:latin typeface="Franklin Gothic Book" panose="020B0503020102020204" pitchFamily="34" charset="0"/>
              </a:rPr>
              <a:t>(груз </a:t>
            </a:r>
            <a:r>
              <a:rPr lang="ru-RU" sz="2400" dirty="0" err="1">
                <a:latin typeface="Franklin Gothic Book" panose="020B0503020102020204" pitchFamily="34" charset="0"/>
              </a:rPr>
              <a:t>повреж</a:t>
            </a:r>
            <a:r>
              <a:rPr lang="ru-RU" sz="2400" dirty="0" smtClean="0">
                <a:latin typeface="Franklin Gothic Book" panose="020B0503020102020204" pitchFamily="34" charset="0"/>
              </a:rPr>
              <a:t>/)</a:t>
            </a:r>
          </a:p>
          <a:p>
            <a:r>
              <a:rPr lang="ru-RU" sz="1600" dirty="0" smtClean="0">
                <a:latin typeface="Franklin Gothic Book" panose="020B0503020102020204" pitchFamily="34" charset="0"/>
              </a:rPr>
              <a:t>масса </a:t>
            </a:r>
            <a:r>
              <a:rPr lang="ru-RU" sz="1600" dirty="0">
                <a:latin typeface="Franklin Gothic Book" panose="020B0503020102020204" pitchFamily="34" charset="0"/>
              </a:rPr>
              <a:t>– </a:t>
            </a:r>
            <a:r>
              <a:rPr lang="ru-RU" sz="1600" dirty="0" smtClean="0">
                <a:latin typeface="Franklin Gothic Book" panose="020B0503020102020204" pitchFamily="34" charset="0"/>
              </a:rPr>
              <a:t>7390 </a:t>
            </a:r>
            <a:r>
              <a:rPr lang="ru-RU" sz="1600" dirty="0">
                <a:latin typeface="Franklin Gothic Book" panose="020B0503020102020204" pitchFamily="34" charset="0"/>
              </a:rPr>
              <a:t>кг.</a:t>
            </a:r>
          </a:p>
          <a:p>
            <a:r>
              <a:rPr lang="ru-RU" sz="1600" dirty="0">
                <a:latin typeface="Franklin Gothic Book" panose="020B0503020102020204" pitchFamily="34" charset="0"/>
              </a:rPr>
              <a:t>размеры – 0,80*862 мм.</a:t>
            </a:r>
          </a:p>
          <a:p>
            <a:r>
              <a:rPr lang="ru-RU" sz="1600" dirty="0">
                <a:latin typeface="Franklin Gothic Book" panose="020B0503020102020204" pitchFamily="34" charset="0"/>
              </a:rPr>
              <a:t>марка </a:t>
            </a:r>
            <a:r>
              <a:rPr lang="ru-RU" sz="1600" dirty="0" smtClean="0">
                <a:latin typeface="Franklin Gothic Book" panose="020B0503020102020204" pitchFamily="34" charset="0"/>
              </a:rPr>
              <a:t>стали</a:t>
            </a:r>
            <a:r>
              <a:rPr lang="en-US" sz="1600" dirty="0" smtClean="0">
                <a:latin typeface="Franklin Gothic Book" panose="020B0503020102020204" pitchFamily="34" charset="0"/>
              </a:rPr>
              <a:t> - </a:t>
            </a:r>
            <a:r>
              <a:rPr lang="ru-RU" sz="1600" dirty="0" smtClean="0">
                <a:latin typeface="Franklin Gothic Book" panose="020B0503020102020204" pitchFamily="34" charset="0"/>
              </a:rPr>
              <a:t> </a:t>
            </a:r>
            <a:r>
              <a:rPr lang="ru-RU" sz="1600" dirty="0">
                <a:latin typeface="Franklin Gothic Book" panose="020B0503020102020204" pitchFamily="34" charset="0"/>
              </a:rPr>
              <a:t>DC 041013 </a:t>
            </a:r>
          </a:p>
          <a:p>
            <a:r>
              <a:rPr lang="ru-RU" sz="1600" dirty="0">
                <a:latin typeface="Franklin Gothic Book" panose="020B0503020102020204" pitchFamily="34" charset="0"/>
              </a:rPr>
              <a:t>срок хранения – 1 год 1 мес. </a:t>
            </a:r>
          </a:p>
          <a:p>
            <a:r>
              <a:rPr lang="ru-RU" sz="1600" dirty="0">
                <a:latin typeface="Franklin Gothic Book" panose="020B0503020102020204" pitchFamily="34" charset="0"/>
              </a:rPr>
              <a:t>(с 07.02.2024)</a:t>
            </a:r>
          </a:p>
          <a:p>
            <a:endParaRPr lang="ru-RU" sz="800" dirty="0">
              <a:latin typeface="Franklin Gothic Book" panose="020B0503020102020204" pitchFamily="34" charset="0"/>
            </a:endParaRPr>
          </a:p>
          <a:p>
            <a:r>
              <a:rPr lang="ru-RU" sz="1000" dirty="0" err="1" smtClean="0">
                <a:latin typeface="Franklin Gothic Book" panose="020B0503020102020204" pitchFamily="34" charset="0"/>
              </a:rPr>
              <a:t>инв</a:t>
            </a:r>
            <a:r>
              <a:rPr lang="ru-RU" sz="1000" dirty="0" smtClean="0">
                <a:latin typeface="Franklin Gothic Book" panose="020B0503020102020204" pitchFamily="34" charset="0"/>
              </a:rPr>
              <a:t>: 104725</a:t>
            </a:r>
            <a:endParaRPr lang="ru-RU" sz="1000" dirty="0">
              <a:latin typeface="Franklin Gothic Book" panose="020B0503020102020204" pitchFamily="34" charset="0"/>
            </a:endParaRPr>
          </a:p>
        </p:txBody>
      </p:sp>
      <p:sp>
        <p:nvSpPr>
          <p:cNvPr id="6" name="Прямоугольник 5"/>
          <p:cNvSpPr/>
          <p:nvPr/>
        </p:nvSpPr>
        <p:spPr>
          <a:xfrm>
            <a:off x="6356605" y="713461"/>
            <a:ext cx="4262056" cy="3062377"/>
          </a:xfrm>
          <a:prstGeom prst="rect">
            <a:avLst/>
          </a:prstGeom>
        </p:spPr>
        <p:txBody>
          <a:bodyPr wrap="square">
            <a:spAutoFit/>
          </a:bodyPr>
          <a:lstStyle/>
          <a:p>
            <a:r>
              <a:rPr lang="ru-RU" sz="2400" dirty="0" smtClean="0">
                <a:latin typeface="Franklin Gothic Book" panose="020B0503020102020204" pitchFamily="34" charset="0"/>
              </a:rPr>
              <a:t>Лот № 11</a:t>
            </a:r>
          </a:p>
          <a:p>
            <a:r>
              <a:rPr lang="ru-RU" sz="2400" dirty="0" smtClean="0">
                <a:latin typeface="Franklin Gothic Book" panose="020B0503020102020204" pitchFamily="34" charset="0"/>
              </a:rPr>
              <a:t>РУЛОН </a:t>
            </a:r>
            <a:r>
              <a:rPr lang="ru-RU" sz="2400" dirty="0">
                <a:latin typeface="Franklin Gothic Book" panose="020B0503020102020204" pitchFamily="34" charset="0"/>
              </a:rPr>
              <a:t>№ 8/98 СТАЛИ  ХОЛОДНОКАТАНОЙ  ТОНКОЛИСТ</a:t>
            </a:r>
            <a:r>
              <a:rPr lang="ru-RU" sz="2400" dirty="0" smtClean="0">
                <a:latin typeface="Franklin Gothic Book" panose="020B0503020102020204" pitchFamily="34" charset="0"/>
              </a:rPr>
              <a:t>/ (</a:t>
            </a:r>
            <a:r>
              <a:rPr lang="ru-RU" sz="2400" dirty="0">
                <a:latin typeface="Franklin Gothic Book" panose="020B0503020102020204" pitchFamily="34" charset="0"/>
              </a:rPr>
              <a:t>груз </a:t>
            </a:r>
            <a:r>
              <a:rPr lang="ru-RU" sz="2400" dirty="0" err="1">
                <a:latin typeface="Franklin Gothic Book" panose="020B0503020102020204" pitchFamily="34" charset="0"/>
              </a:rPr>
              <a:t>повреж</a:t>
            </a:r>
            <a:r>
              <a:rPr lang="ru-RU" sz="2400" dirty="0" smtClean="0">
                <a:latin typeface="Franklin Gothic Book" panose="020B0503020102020204" pitchFamily="34" charset="0"/>
              </a:rPr>
              <a:t>/)</a:t>
            </a:r>
          </a:p>
          <a:p>
            <a:r>
              <a:rPr lang="ru-RU" sz="1600" dirty="0" smtClean="0">
                <a:latin typeface="Franklin Gothic Book" panose="020B0503020102020204" pitchFamily="34" charset="0"/>
              </a:rPr>
              <a:t>масса </a:t>
            </a:r>
            <a:r>
              <a:rPr lang="ru-RU" sz="1600" dirty="0">
                <a:latin typeface="Franklin Gothic Book" panose="020B0503020102020204" pitchFamily="34" charset="0"/>
              </a:rPr>
              <a:t>– </a:t>
            </a:r>
            <a:r>
              <a:rPr lang="ru-RU" sz="1600" dirty="0" smtClean="0">
                <a:latin typeface="Franklin Gothic Book" panose="020B0503020102020204" pitchFamily="34" charset="0"/>
              </a:rPr>
              <a:t>7480 </a:t>
            </a:r>
            <a:r>
              <a:rPr lang="ru-RU" sz="1600" dirty="0">
                <a:latin typeface="Franklin Gothic Book" panose="020B0503020102020204" pitchFamily="34" charset="0"/>
              </a:rPr>
              <a:t>кг.</a:t>
            </a:r>
          </a:p>
          <a:p>
            <a:r>
              <a:rPr lang="ru-RU" sz="1600" dirty="0">
                <a:latin typeface="Franklin Gothic Book" panose="020B0503020102020204" pitchFamily="34" charset="0"/>
              </a:rPr>
              <a:t>размеры – 0,80*862 мм.</a:t>
            </a:r>
          </a:p>
          <a:p>
            <a:r>
              <a:rPr lang="ru-RU" sz="1600" dirty="0">
                <a:latin typeface="Franklin Gothic Book" panose="020B0503020102020204" pitchFamily="34" charset="0"/>
              </a:rPr>
              <a:t>марка стали: </a:t>
            </a:r>
            <a:r>
              <a:rPr lang="en-US" sz="1600" dirty="0">
                <a:latin typeface="Franklin Gothic Book" panose="020B0503020102020204" pitchFamily="34" charset="0"/>
              </a:rPr>
              <a:t>DC 041013 2006</a:t>
            </a:r>
            <a:endParaRPr lang="ru-RU" sz="1600" dirty="0">
              <a:latin typeface="Franklin Gothic Book" panose="020B0503020102020204" pitchFamily="34" charset="0"/>
            </a:endParaRPr>
          </a:p>
          <a:p>
            <a:r>
              <a:rPr lang="ru-RU" sz="1600" dirty="0">
                <a:latin typeface="Franklin Gothic Book" panose="020B0503020102020204" pitchFamily="34" charset="0"/>
              </a:rPr>
              <a:t>срок хранения – 1 год 1 мес. </a:t>
            </a:r>
          </a:p>
          <a:p>
            <a:r>
              <a:rPr lang="ru-RU" sz="1600" dirty="0">
                <a:latin typeface="Franklin Gothic Book" panose="020B0503020102020204" pitchFamily="34" charset="0"/>
              </a:rPr>
              <a:t>(с 07.02.2024)</a:t>
            </a:r>
          </a:p>
          <a:p>
            <a:endParaRPr lang="ru-RU" sz="700" dirty="0">
              <a:latin typeface="Franklin Gothic Book" panose="020B0503020102020204" pitchFamily="34" charset="0"/>
            </a:endParaRPr>
          </a:p>
          <a:p>
            <a:r>
              <a:rPr lang="ru-RU" sz="1000" dirty="0" err="1" smtClean="0">
                <a:latin typeface="Franklin Gothic Book" panose="020B0503020102020204" pitchFamily="34" charset="0"/>
              </a:rPr>
              <a:t>инв</a:t>
            </a:r>
            <a:r>
              <a:rPr lang="ru-RU" sz="1000" dirty="0" smtClean="0">
                <a:latin typeface="Franklin Gothic Book" panose="020B0503020102020204" pitchFamily="34" charset="0"/>
              </a:rPr>
              <a:t>: 104726</a:t>
            </a:r>
            <a:endParaRPr lang="ru-RU" sz="1000" dirty="0">
              <a:latin typeface="Franklin Gothic Book" panose="020B0503020102020204" pitchFamily="34" charset="0"/>
            </a:endParaRPr>
          </a:p>
        </p:txBody>
      </p:sp>
      <p:pic>
        <p:nvPicPr>
          <p:cNvPr id="7" name="Рисунок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6740" y="3791226"/>
            <a:ext cx="3917204" cy="3189343"/>
          </a:xfrm>
          <a:prstGeom prst="rect">
            <a:avLst/>
          </a:prstGeom>
        </p:spPr>
      </p:pic>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0091" y="3791225"/>
            <a:ext cx="3941064" cy="3189345"/>
          </a:xfrm>
          <a:prstGeom prst="rect">
            <a:avLst/>
          </a:prstGeom>
        </p:spPr>
      </p:pic>
    </p:spTree>
    <p:extLst>
      <p:ext uri="{BB962C8B-B14F-4D97-AF65-F5344CB8AC3E}">
        <p14:creationId xmlns:p14="http://schemas.microsoft.com/office/powerpoint/2010/main" val="28919299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A019386E-7EA0-4753-8DBC-2BD68DB44575}" type="slidenum">
              <a:rPr lang="ru-RU" smtClean="0"/>
              <a:pPr>
                <a:defRPr/>
              </a:pPr>
              <a:t>8</a:t>
            </a:fld>
            <a:r>
              <a:rPr lang="ru-RU" smtClean="0"/>
              <a:t> </a:t>
            </a:r>
            <a:endParaRPr lang="ru-RU"/>
          </a:p>
        </p:txBody>
      </p:sp>
      <p:sp>
        <p:nvSpPr>
          <p:cNvPr id="3" name="Прямоугольник 2"/>
          <p:cNvSpPr/>
          <p:nvPr/>
        </p:nvSpPr>
        <p:spPr>
          <a:xfrm>
            <a:off x="69626" y="120452"/>
            <a:ext cx="2134430" cy="400110"/>
          </a:xfrm>
          <a:prstGeom prst="rect">
            <a:avLst/>
          </a:prstGeom>
        </p:spPr>
        <p:txBody>
          <a:bodyPr wrap="none">
            <a:spAutoFit/>
          </a:bodyPr>
          <a:lstStyle/>
          <a:p>
            <a:r>
              <a:rPr lang="ru-RU" sz="2000" b="1" dirty="0">
                <a:solidFill>
                  <a:srgbClr val="244B84"/>
                </a:solidFill>
                <a:latin typeface="Franklin Gothic Book" panose="020B0503020102020204" pitchFamily="34" charset="0"/>
              </a:rPr>
              <a:t>СТАЛЬ РУЛОННАЯ</a:t>
            </a:r>
          </a:p>
        </p:txBody>
      </p:sp>
      <p:sp>
        <p:nvSpPr>
          <p:cNvPr id="4" name="Прямоугольник 3"/>
          <p:cNvSpPr/>
          <p:nvPr/>
        </p:nvSpPr>
        <p:spPr>
          <a:xfrm>
            <a:off x="8319586" y="120452"/>
            <a:ext cx="2281394" cy="400110"/>
          </a:xfrm>
          <a:prstGeom prst="rect">
            <a:avLst/>
          </a:prstGeom>
          <a:solidFill>
            <a:schemeClr val="accent2">
              <a:lumMod val="20000"/>
              <a:lumOff val="80000"/>
            </a:schemeClr>
          </a:solidFill>
        </p:spPr>
        <p:txBody>
          <a:bodyPr wrap="none">
            <a:spAutoFit/>
          </a:bodyPr>
          <a:lstStyle/>
          <a:p>
            <a:r>
              <a:rPr lang="ru-RU" sz="2000" b="1" dirty="0" smtClean="0">
                <a:solidFill>
                  <a:srgbClr val="244B84"/>
                </a:solidFill>
                <a:latin typeface="Franklin Gothic Book" panose="020B0503020102020204" pitchFamily="34" charset="0"/>
              </a:rPr>
              <a:t>Широкий пирс №2</a:t>
            </a:r>
            <a:endParaRPr lang="ru-RU" sz="2000" b="1" dirty="0">
              <a:solidFill>
                <a:srgbClr val="244B84"/>
              </a:solidFill>
              <a:latin typeface="Franklin Gothic Book" panose="020B0503020102020204" pitchFamily="34" charset="0"/>
            </a:endParaRPr>
          </a:p>
        </p:txBody>
      </p:sp>
      <p:sp>
        <p:nvSpPr>
          <p:cNvPr id="5" name="Прямоугольник 4"/>
          <p:cNvSpPr/>
          <p:nvPr/>
        </p:nvSpPr>
        <p:spPr>
          <a:xfrm>
            <a:off x="117913" y="708782"/>
            <a:ext cx="4106616" cy="3185487"/>
          </a:xfrm>
          <a:prstGeom prst="rect">
            <a:avLst/>
          </a:prstGeom>
        </p:spPr>
        <p:txBody>
          <a:bodyPr wrap="square">
            <a:spAutoFit/>
          </a:bodyPr>
          <a:lstStyle/>
          <a:p>
            <a:r>
              <a:rPr lang="ru-RU" sz="2400" dirty="0" smtClean="0">
                <a:latin typeface="Franklin Gothic Book" panose="020B0503020102020204" pitchFamily="34" charset="0"/>
              </a:rPr>
              <a:t>Лот № 12</a:t>
            </a:r>
          </a:p>
          <a:p>
            <a:r>
              <a:rPr lang="ru-RU" sz="2400" dirty="0" smtClean="0">
                <a:latin typeface="Franklin Gothic Book" panose="020B0503020102020204" pitchFamily="34" charset="0"/>
              </a:rPr>
              <a:t>РУЛОН </a:t>
            </a:r>
            <a:r>
              <a:rPr lang="ru-RU" sz="2400" dirty="0">
                <a:latin typeface="Franklin Gothic Book" panose="020B0503020102020204" pitchFamily="34" charset="0"/>
              </a:rPr>
              <a:t>№ 6/33 стали </a:t>
            </a:r>
            <a:r>
              <a:rPr lang="ru-RU" sz="2400" dirty="0" err="1">
                <a:latin typeface="Franklin Gothic Book" panose="020B0503020102020204" pitchFamily="34" charset="0"/>
              </a:rPr>
              <a:t>холоднокатанной</a:t>
            </a:r>
            <a:r>
              <a:rPr lang="ru-RU" sz="2400" dirty="0">
                <a:latin typeface="Franklin Gothic Book" panose="020B0503020102020204" pitchFamily="34" charset="0"/>
              </a:rPr>
              <a:t> </a:t>
            </a:r>
            <a:r>
              <a:rPr lang="ru-RU" sz="2400" dirty="0" err="1">
                <a:latin typeface="Franklin Gothic Book" panose="020B0503020102020204" pitchFamily="34" charset="0"/>
              </a:rPr>
              <a:t>изотр.динамной</a:t>
            </a:r>
            <a:r>
              <a:rPr lang="ru-RU" sz="2400" dirty="0">
                <a:latin typeface="Franklin Gothic Book" panose="020B0503020102020204" pitchFamily="34" charset="0"/>
              </a:rPr>
              <a:t> </a:t>
            </a:r>
            <a:r>
              <a:rPr lang="ru-RU" sz="2400" dirty="0" smtClean="0">
                <a:latin typeface="Franklin Gothic Book" panose="020B0503020102020204" pitchFamily="34" charset="0"/>
              </a:rPr>
              <a:t>груз</a:t>
            </a:r>
            <a:r>
              <a:rPr lang="en-US" sz="2400" dirty="0" smtClean="0">
                <a:latin typeface="Franklin Gothic Book" panose="020B0503020102020204" pitchFamily="34" charset="0"/>
              </a:rPr>
              <a:t> </a:t>
            </a:r>
            <a:r>
              <a:rPr lang="ru-RU" sz="2400" dirty="0" smtClean="0">
                <a:latin typeface="Franklin Gothic Book" panose="020B0503020102020204" pitchFamily="34" charset="0"/>
              </a:rPr>
              <a:t>поврежденный</a:t>
            </a:r>
          </a:p>
          <a:p>
            <a:r>
              <a:rPr lang="ru-RU" sz="1600" dirty="0" smtClean="0">
                <a:latin typeface="Franklin Gothic Book" panose="020B0503020102020204" pitchFamily="34" charset="0"/>
              </a:rPr>
              <a:t>масса </a:t>
            </a:r>
            <a:r>
              <a:rPr lang="ru-RU" sz="1600" dirty="0">
                <a:latin typeface="Franklin Gothic Book" panose="020B0503020102020204" pitchFamily="34" charset="0"/>
              </a:rPr>
              <a:t>– </a:t>
            </a:r>
            <a:r>
              <a:rPr lang="ru-RU" sz="1600" dirty="0" smtClean="0">
                <a:latin typeface="Franklin Gothic Book" panose="020B0503020102020204" pitchFamily="34" charset="0"/>
              </a:rPr>
              <a:t>7200 </a:t>
            </a:r>
            <a:r>
              <a:rPr lang="ru-RU" sz="1600" dirty="0">
                <a:latin typeface="Franklin Gothic Book" panose="020B0503020102020204" pitchFamily="34" charset="0"/>
              </a:rPr>
              <a:t>кг.</a:t>
            </a:r>
          </a:p>
          <a:p>
            <a:r>
              <a:rPr lang="ru-RU" sz="1600" dirty="0">
                <a:latin typeface="Franklin Gothic Book" panose="020B0503020102020204" pitchFamily="34" charset="0"/>
              </a:rPr>
              <a:t>размеры – </a:t>
            </a:r>
            <a:r>
              <a:rPr lang="ru-RU" sz="1600" dirty="0" smtClean="0">
                <a:latin typeface="Franklin Gothic Book" panose="020B0503020102020204" pitchFamily="34" charset="0"/>
              </a:rPr>
              <a:t>0,65*1124мм.</a:t>
            </a:r>
          </a:p>
          <a:p>
            <a:r>
              <a:rPr lang="ru-RU" sz="1600" dirty="0" smtClean="0">
                <a:latin typeface="Franklin Gothic Book" panose="020B0503020102020204" pitchFamily="34" charset="0"/>
              </a:rPr>
              <a:t>срок </a:t>
            </a:r>
            <a:r>
              <a:rPr lang="ru-RU" sz="1600" dirty="0">
                <a:latin typeface="Franklin Gothic Book" panose="020B0503020102020204" pitchFamily="34" charset="0"/>
              </a:rPr>
              <a:t>хранения – </a:t>
            </a:r>
            <a:r>
              <a:rPr lang="ru-RU" sz="1600" dirty="0" smtClean="0">
                <a:latin typeface="Franklin Gothic Book" panose="020B0503020102020204" pitchFamily="34" charset="0"/>
              </a:rPr>
              <a:t>11 мес</a:t>
            </a:r>
            <a:r>
              <a:rPr lang="ru-RU" sz="1600" dirty="0">
                <a:latin typeface="Franklin Gothic Book" panose="020B0503020102020204" pitchFamily="34" charset="0"/>
              </a:rPr>
              <a:t>. </a:t>
            </a:r>
          </a:p>
          <a:p>
            <a:r>
              <a:rPr lang="ru-RU" sz="1600" dirty="0">
                <a:latin typeface="Franklin Gothic Book" panose="020B0503020102020204" pitchFamily="34" charset="0"/>
              </a:rPr>
              <a:t>(с </a:t>
            </a:r>
            <a:r>
              <a:rPr lang="ru-RU" sz="1600" dirty="0" smtClean="0">
                <a:latin typeface="Franklin Gothic Book" panose="020B0503020102020204" pitchFamily="34" charset="0"/>
              </a:rPr>
              <a:t>13.04.2024</a:t>
            </a:r>
            <a:r>
              <a:rPr lang="ru-RU" sz="1600" dirty="0">
                <a:latin typeface="Franklin Gothic Book" panose="020B0503020102020204" pitchFamily="34" charset="0"/>
              </a:rPr>
              <a:t>)</a:t>
            </a:r>
          </a:p>
          <a:p>
            <a:endParaRPr lang="ru-RU" sz="700" dirty="0">
              <a:latin typeface="Franklin Gothic Book" panose="020B0503020102020204" pitchFamily="34" charset="0"/>
            </a:endParaRPr>
          </a:p>
          <a:p>
            <a:r>
              <a:rPr lang="ru-RU" sz="1000" dirty="0" err="1" smtClean="0">
                <a:latin typeface="Franklin Gothic Book" panose="020B0503020102020204" pitchFamily="34" charset="0"/>
              </a:rPr>
              <a:t>инв</a:t>
            </a:r>
            <a:r>
              <a:rPr lang="ru-RU" sz="1000" dirty="0" smtClean="0">
                <a:latin typeface="Franklin Gothic Book" panose="020B0503020102020204" pitchFamily="34" charset="0"/>
              </a:rPr>
              <a:t>: 00444</a:t>
            </a:r>
            <a:endParaRPr lang="ru-RU" sz="1000" dirty="0">
              <a:latin typeface="Franklin Gothic Book" panose="020B0503020102020204" pitchFamily="34" charset="0"/>
            </a:endParaRPr>
          </a:p>
        </p:txBody>
      </p:sp>
      <p:sp>
        <p:nvSpPr>
          <p:cNvPr id="6" name="Прямоугольник 5"/>
          <p:cNvSpPr/>
          <p:nvPr/>
        </p:nvSpPr>
        <p:spPr>
          <a:xfrm>
            <a:off x="6589219" y="768340"/>
            <a:ext cx="3951140" cy="2831544"/>
          </a:xfrm>
          <a:prstGeom prst="rect">
            <a:avLst/>
          </a:prstGeom>
        </p:spPr>
        <p:txBody>
          <a:bodyPr wrap="square">
            <a:spAutoFit/>
          </a:bodyPr>
          <a:lstStyle/>
          <a:p>
            <a:r>
              <a:rPr lang="ru-RU" sz="2400" dirty="0" smtClean="0">
                <a:latin typeface="Franklin Gothic Book" panose="020B0503020102020204" pitchFamily="34" charset="0"/>
              </a:rPr>
              <a:t>Лот № 13</a:t>
            </a:r>
          </a:p>
          <a:p>
            <a:r>
              <a:rPr lang="ru-RU" sz="2400" dirty="0" smtClean="0">
                <a:latin typeface="Franklin Gothic Book" panose="020B0503020102020204" pitchFamily="34" charset="0"/>
              </a:rPr>
              <a:t>РУЛОН </a:t>
            </a:r>
            <a:r>
              <a:rPr lang="ru-RU" sz="2400" dirty="0">
                <a:latin typeface="Franklin Gothic Book" panose="020B0503020102020204" pitchFamily="34" charset="0"/>
              </a:rPr>
              <a:t>№ 5/28 стали </a:t>
            </a:r>
            <a:r>
              <a:rPr lang="ru-RU" sz="2400" dirty="0" err="1">
                <a:latin typeface="Franklin Gothic Book" panose="020B0503020102020204" pitchFamily="34" charset="0"/>
              </a:rPr>
              <a:t>холоднокатанной</a:t>
            </a:r>
            <a:r>
              <a:rPr lang="ru-RU" sz="2400" dirty="0">
                <a:latin typeface="Franklin Gothic Book" panose="020B0503020102020204" pitchFamily="34" charset="0"/>
              </a:rPr>
              <a:t> </a:t>
            </a:r>
            <a:r>
              <a:rPr lang="ru-RU" sz="2400" dirty="0" smtClean="0">
                <a:latin typeface="Franklin Gothic Book" panose="020B0503020102020204" pitchFamily="34" charset="0"/>
              </a:rPr>
              <a:t>груз поврежденный</a:t>
            </a:r>
          </a:p>
          <a:p>
            <a:r>
              <a:rPr lang="ru-RU" sz="1600" dirty="0" smtClean="0">
                <a:latin typeface="Franklin Gothic Book" panose="020B0503020102020204" pitchFamily="34" charset="0"/>
              </a:rPr>
              <a:t>масса </a:t>
            </a:r>
            <a:r>
              <a:rPr lang="ru-RU" sz="1600" dirty="0">
                <a:latin typeface="Franklin Gothic Book" panose="020B0503020102020204" pitchFamily="34" charset="0"/>
              </a:rPr>
              <a:t>– </a:t>
            </a:r>
            <a:r>
              <a:rPr lang="ru-RU" sz="1600" dirty="0" smtClean="0">
                <a:latin typeface="Franklin Gothic Book" panose="020B0503020102020204" pitchFamily="34" charset="0"/>
              </a:rPr>
              <a:t>8060 </a:t>
            </a:r>
            <a:r>
              <a:rPr lang="ru-RU" sz="1600" dirty="0">
                <a:latin typeface="Franklin Gothic Book" panose="020B0503020102020204" pitchFamily="34" charset="0"/>
              </a:rPr>
              <a:t>кг.</a:t>
            </a:r>
          </a:p>
          <a:p>
            <a:r>
              <a:rPr lang="ru-RU" sz="1600" dirty="0">
                <a:latin typeface="Franklin Gothic Book" panose="020B0503020102020204" pitchFamily="34" charset="0"/>
              </a:rPr>
              <a:t>размеры – </a:t>
            </a:r>
            <a:r>
              <a:rPr lang="ru-RU" sz="1600" dirty="0" smtClean="0">
                <a:latin typeface="Franklin Gothic Book" panose="020B0503020102020204" pitchFamily="34" charset="0"/>
              </a:rPr>
              <a:t>0,67*1320 мм.</a:t>
            </a:r>
            <a:endParaRPr lang="ru-RU" sz="1600" dirty="0">
              <a:latin typeface="Franklin Gothic Book" panose="020B0503020102020204" pitchFamily="34" charset="0"/>
            </a:endParaRPr>
          </a:p>
          <a:p>
            <a:r>
              <a:rPr lang="ru-RU" sz="1600" dirty="0">
                <a:latin typeface="Franklin Gothic Book" panose="020B0503020102020204" pitchFamily="34" charset="0"/>
              </a:rPr>
              <a:t>срок хранения – </a:t>
            </a:r>
            <a:r>
              <a:rPr lang="ru-RU" sz="1600" dirty="0" smtClean="0">
                <a:latin typeface="Franklin Gothic Book" panose="020B0503020102020204" pitchFamily="34" charset="0"/>
              </a:rPr>
              <a:t>7 </a:t>
            </a:r>
            <a:r>
              <a:rPr lang="ru-RU" sz="1600" dirty="0">
                <a:latin typeface="Franklin Gothic Book" panose="020B0503020102020204" pitchFamily="34" charset="0"/>
              </a:rPr>
              <a:t>мес. </a:t>
            </a:r>
          </a:p>
          <a:p>
            <a:r>
              <a:rPr lang="ru-RU" sz="1600" dirty="0">
                <a:latin typeface="Franklin Gothic Book" panose="020B0503020102020204" pitchFamily="34" charset="0"/>
              </a:rPr>
              <a:t>(с </a:t>
            </a:r>
            <a:r>
              <a:rPr lang="ru-RU" sz="1600" dirty="0" smtClean="0">
                <a:latin typeface="Franklin Gothic Book" panose="020B0503020102020204" pitchFamily="34" charset="0"/>
              </a:rPr>
              <a:t>27.05.2024</a:t>
            </a:r>
            <a:r>
              <a:rPr lang="ru-RU" sz="1600" dirty="0">
                <a:latin typeface="Franklin Gothic Book" panose="020B0503020102020204" pitchFamily="34" charset="0"/>
              </a:rPr>
              <a:t>)</a:t>
            </a:r>
          </a:p>
          <a:p>
            <a:endParaRPr lang="ru-RU" sz="800" dirty="0">
              <a:latin typeface="Franklin Gothic Book" panose="020B0503020102020204" pitchFamily="34" charset="0"/>
            </a:endParaRPr>
          </a:p>
          <a:p>
            <a:r>
              <a:rPr lang="ru-RU" sz="1000" dirty="0" err="1" smtClean="0">
                <a:latin typeface="Franklin Gothic Book" panose="020B0503020102020204" pitchFamily="34" charset="0"/>
              </a:rPr>
              <a:t>инв</a:t>
            </a:r>
            <a:r>
              <a:rPr lang="ru-RU" sz="1000" dirty="0" smtClean="0">
                <a:latin typeface="Franklin Gothic Book" panose="020B0503020102020204" pitchFamily="34" charset="0"/>
              </a:rPr>
              <a:t>: 00442</a:t>
            </a:r>
            <a:endParaRPr lang="ru-RU" sz="1000" dirty="0">
              <a:latin typeface="Franklin Gothic Book" panose="020B0503020102020204" pitchFamily="34" charset="0"/>
            </a:endParaRPr>
          </a:p>
        </p:txBody>
      </p:sp>
      <p:pic>
        <p:nvPicPr>
          <p:cNvPr id="7" name="Рисунок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7913" y="3894268"/>
            <a:ext cx="4106616" cy="3091747"/>
          </a:xfrm>
          <a:prstGeom prst="rect">
            <a:avLst/>
          </a:prstGeom>
        </p:spPr>
      </p:pic>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9219" y="3847662"/>
            <a:ext cx="3951140" cy="3142852"/>
          </a:xfrm>
          <a:prstGeom prst="rect">
            <a:avLst/>
          </a:prstGeom>
        </p:spPr>
      </p:pic>
    </p:spTree>
    <p:extLst>
      <p:ext uri="{BB962C8B-B14F-4D97-AF65-F5344CB8AC3E}">
        <p14:creationId xmlns:p14="http://schemas.microsoft.com/office/powerpoint/2010/main" val="11632493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S" val="1,2"/>
  <p:tag name="THINKCELLUNDODONOTDELETE" val="61"/>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DYBaxExyIEe1W3N2yykfxQ"/>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Xl1sz3Dtzky1EK2.i4ZBHA"/>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IGp7ZRdmHkKOg6STZrLx1w"/>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a1NIRmR1VUmWzYT6h8qTgw"/>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shLoTMiAEkSEfp2bCdTHvQ"/>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Q8GMJSekaEaLEnqVeH9kTQ"/>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UBPIINnFwUSgqFNmjURUOQ"/>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9wn6JS6uIkmoGlWlRx6pzg"/>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D1dxKWz3OUaEjkGt0DwOyg"/>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4vv4EkZj_UWy1HGJDmuQGA"/>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MXfR39_y_U.zf9rHUeu2Yg"/>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VBL1wOGTWEGuYdzHjo.SiQ"/>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_5vY2mtzcUaK.IW.5R10Nw"/>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LOvfh4.M20KIXHW7u2ycPA"/>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hd6Kut1Wa0aEoL1wkJvzzA"/>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z46w732hg06JOuc17LwUYQ"/>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5OWAyWzBqEu6x0KBvj4.O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DYBaxExyIEe1W3N2yykfxQ"/>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4vv4EkZj_UWy1HGJDmuQGA"/>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MXfR39_y_U.zf9rHUeu2Y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Q8GMJSekaEaLEnqVeH9kTQ"/>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Q8GMJSekaEaLEnqVeH9kTQ"/>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U1QB9ZNBL0a_Ffd7FTY3og"/>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4gR_KbuRTUiM5FWsnjNKKQ"/>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POoh6saKd02ZSFL8DPoBfg"/>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Xl1sz3Dtzky1EK2.i4ZBHA"/>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IGp7ZRdmHkKOg6STZrLx1w"/>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a1NIRmR1VUmWzYT6h8qTgw"/>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shLoTMiAEkSEfp2bCdTHv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Q8GMJSekaEaLEnqVeH9kTQ"/>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VBL1wOGTWEGuYdzHjo.SiQ"/>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UBPIINnFwUSgqFNmjURUOQ"/>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9wn6JS6uIkmoGlWlRx6pzg"/>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D1dxKWz3OUaEjkGt0DwOyg"/>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VBL1wOGTWEGuYdzHjo.SiQ"/>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_5vY2mtzcUaK.IW.5R10Nw"/>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LOvfh4.M20KIXHW7u2ycP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U1QB9ZNBL0a_Ffd7FTY3og"/>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hd6Kut1Wa0aEoL1wkJvzzA"/>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z46w732hg06JOuc17LwUYQ"/>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5OWAyWzBqEu6x0KBvj4.Ow"/>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DYBaxExyIEe1W3N2yykfxQ"/>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4vv4EkZj_UWy1HGJDmuQGA"/>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MXfR39_y_U.zf9rHUeu2Yg"/>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U1QB9ZNBL0a_Ffd7FTY3og"/>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4gR_KbuRTUiM5FWsnjNKKQ"/>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4gR_KbuRTUiM5FWsnjNKKQ"/>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POoh6saKd02ZSFL8DPoBfg"/>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Xl1sz3Dtzky1EK2.i4ZBHA"/>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IGp7ZRdmHkKOg6STZrLx1w"/>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a1NIRmR1VUmWzYT6h8qTgw"/>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shLoTMiAEkSEfp2bCdTHvQ"/>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pQ8GMJSekaEaLEnqVeH9kTQ"/>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VBL1wOGTWEGuYdzHjo.SiQ"/>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pUBPIINnFwUSgqFNmjURUO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POoh6saKd02ZSFL8DPoBfg"/>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p9wn6JS6uIkmoGlWlRx6pzg"/>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pD1dxKWz3OUaEjkGt0DwOyg"/>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Xl1sz3Dtzky1EK2.i4ZBHA"/>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pLOvfh4.M20KIXHW7u2ycPA"/>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phd6Kut1Wa0aEoL1wkJvzzA"/>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pz46w732hg06JOuc17LwUYQ"/>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p5OWAyWzBqEu6x0KBvj4.Ow"/>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p4vv4EkZj_UWy1HGJDmuQGA"/>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pMXfR39_y_U.zf9rHUeu2Yg"/>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pQ8GMJSekaEaLEnqVeH9kT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IGp7ZRdmHkKOg6STZrLx1w"/>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p_5vY2mtzcUaK.IW.5R10Nw"/>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pLOvfh4.M20KIXHW7u2ycPA"/>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phd6Kut1Wa0aEoL1wkJvzzA"/>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pz46w732hg06JOuc17LwUYQ"/>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p5OWAyWzBqEu6x0KBvj4.Ow"/>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pDYBaxExyIEe1W3N2yykfxQ"/>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p4vv4EkZj_UWy1HGJDmuQGA"/>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pMXfR39_y_U.zf9rHUeu2Y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a1NIRmR1VUmWzYT6h8qTgw"/>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pVBL1wOGTWEGuYdzHjo.SiQ"/>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pVBL1wOGTWEGuYdzHjo.SiQ"/>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p_5vY2mtzcUaK.IW.5R10Nw"/>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pLOvfh4.M20KIXHW7u2ycPA"/>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phd6Kut1Wa0aEoL1wkJvzzA"/>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pz46w732hg06JOuc17LwUY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shLoTMiAEkSEfp2bCdTHvQ"/>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p5OWAyWzBqEu6x0KBvj4.Ow"/>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pDYBaxExyIEe1W3N2yykfxQ"/>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p4vv4EkZj_UWy1HGJDmuQGA"/>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pMXfR39_y_U.zf9rHUeu2Yg"/>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pQ8GMJSekaEaLEnqVeH9kTQ"/>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pAlkE8C6.Q0CnfAqcafXXzg"/>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pUQNn5LRzj0exMv39Qbe_2Q"/>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pR5vIGvhvT0.4RQ9Jl6C4S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Q8GMJSekaEaLEnqVeH9kTQ"/>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pnwRaIxbKmEegTcUcUAyoqw"/>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pU1QB9ZNBL0a_Ffd7FTY3og"/>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p4gR_KbuRTUiM5FWsnjNKKQ"/>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pPOoh6saKd02ZSFL8DPoBfg"/>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pXl1sz3Dtzky1EK2.i4ZBHA"/>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pIGp7ZRdmHkKOg6STZrLx1w"/>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pa1NIRmR1VUmWzYT6h8qTgw"/>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pshLoTMiAEkSEfp2bCdTHvQ"/>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pQ8GMJSekaEaLEnqVeH9kTQ"/>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pUBPIINnFwUSgqFNmjURUOQ"/>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p9wn6JS6uIkmoGlWlRx6pzg"/>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pD1dxKWz3OUaEjkGt0DwOyg"/>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VBL1wOGTWEGuYdzHjo.SiQ"/>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p_5vY2mtzcUaK.IW.5R10Nw"/>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pLOvfh4.M20KIXHW7u2ycPA"/>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phd6Kut1Wa0aEoL1wkJvzzA"/>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pz46w732hg06JOuc17LwUYQ"/>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p5OWAyWzBqEu6x0KBvj4.O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UBPIINnFwUSgqFNmjURUOQ"/>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pDYBaxExyIEe1W3N2yykfxQ"/>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p4vv4EkZj_UWy1HGJDmuQGA"/>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pMXfR39_y_U.zf9rHUeu2Yg"/>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pAlkE8C6.Q0CnfAqcafXXzg"/>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pUQNn5LRzj0exMv39Qbe_2Q"/>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pR5vIGvhvT0.4RQ9Jl6C4Sg"/>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pnwRaIxbKmEegTcUcUAyoqw"/>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p4gR_KbuRTUiM5FWsnjNKK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9wn6JS6uIkmoGlWlRx6pzg"/>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pPOoh6saKd02ZSFL8DPoBfg"/>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pXl1sz3Dtzky1EK2.i4ZBHA"/>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pIGp7ZRdmHkKOg6STZrLx1w"/>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pa1NIRmR1VUmWzYT6h8qTgw"/>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pshLoTMiAEkSEfp2bCdTHvQ"/>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pUBPIINnFwUSgqFNmjURUOQ"/>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p9wn6JS6uIkmoGlWlRx6pzg"/>
</p:tagLst>
</file>

<file path=ppt/tags/tag278.xml><?xml version="1.0" encoding="utf-8"?>
<p:tagLst xmlns:a="http://schemas.openxmlformats.org/drawingml/2006/main" xmlns:r="http://schemas.openxmlformats.org/officeDocument/2006/relationships" xmlns:p="http://schemas.openxmlformats.org/presentationml/2006/main">
  <p:tag name="THINKCELLSHAPEDONOTDELETE" val="pD1dxKWz3OUaEjkGt0DwOyg"/>
</p:tagLst>
</file>

<file path=ppt/tags/tag279.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D1dxKWz3OUaEjkGt0DwOyg"/>
</p:tagLst>
</file>

<file path=ppt/tags/tag280.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81.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82.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84.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87.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88.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90.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91.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29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7.xml><?xml version="1.0" encoding="utf-8"?>
<p:tagLst xmlns:a="http://schemas.openxmlformats.org/drawingml/2006/main" xmlns:r="http://schemas.openxmlformats.org/officeDocument/2006/relationships" xmlns:p="http://schemas.openxmlformats.org/presentationml/2006/main">
  <p:tag name="THINKCELLSHAPEDONOTDELETE" val="pVBL1wOGTWEGuYdzHjo.SiQ"/>
</p:tagLst>
</file>

<file path=ppt/tags/tag298.xml><?xml version="1.0" encoding="utf-8"?>
<p:tagLst xmlns:a="http://schemas.openxmlformats.org/drawingml/2006/main" xmlns:r="http://schemas.openxmlformats.org/officeDocument/2006/relationships" xmlns:p="http://schemas.openxmlformats.org/presentationml/2006/main">
  <p:tag name="THINKCELLSHAPEDONOTDELETE" val="p_5vY2mtzcUaK.IW.5R10Nw"/>
</p:tagLst>
</file>

<file path=ppt/tags/tag299.xml><?xml version="1.0" encoding="utf-8"?>
<p:tagLst xmlns:a="http://schemas.openxmlformats.org/drawingml/2006/main" xmlns:r="http://schemas.openxmlformats.org/officeDocument/2006/relationships" xmlns:p="http://schemas.openxmlformats.org/presentationml/2006/main">
  <p:tag name="THINKCELLSHAPEDONOTDELETE" val="pLOvfh4.M20KIXHW7u2ycP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VBL1wOGTWEGuYdzHjo.SiQ"/>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00.xml><?xml version="1.0" encoding="utf-8"?>
<p:tagLst xmlns:a="http://schemas.openxmlformats.org/drawingml/2006/main" xmlns:r="http://schemas.openxmlformats.org/officeDocument/2006/relationships" xmlns:p="http://schemas.openxmlformats.org/presentationml/2006/main">
  <p:tag name="THINKCELLSHAPEDONOTDELETE" val="phd6Kut1Wa0aEoL1wkJvzzA"/>
</p:tagLst>
</file>

<file path=ppt/tags/tag301.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02.xml><?xml version="1.0" encoding="utf-8"?>
<p:tagLst xmlns:a="http://schemas.openxmlformats.org/drawingml/2006/main" xmlns:r="http://schemas.openxmlformats.org/officeDocument/2006/relationships" xmlns:p="http://schemas.openxmlformats.org/presentationml/2006/main">
  <p:tag name="THINKCELLSHAPEDONOTDELETE" val="pz46w732hg06JOuc17LwUYQ"/>
</p:tagLst>
</file>

<file path=ppt/tags/tag303.xml><?xml version="1.0" encoding="utf-8"?>
<p:tagLst xmlns:a="http://schemas.openxmlformats.org/drawingml/2006/main" xmlns:r="http://schemas.openxmlformats.org/officeDocument/2006/relationships" xmlns:p="http://schemas.openxmlformats.org/presentationml/2006/main">
  <p:tag name="THINKCELLSHAPEDONOTDELETE" val="p5OWAyWzBqEu6x0KBvj4.Ow"/>
</p:tagLst>
</file>

<file path=ppt/tags/tag304.xml><?xml version="1.0" encoding="utf-8"?>
<p:tagLst xmlns:a="http://schemas.openxmlformats.org/drawingml/2006/main" xmlns:r="http://schemas.openxmlformats.org/officeDocument/2006/relationships" xmlns:p="http://schemas.openxmlformats.org/presentationml/2006/main">
  <p:tag name="THINKCELLSHAPEDONOTDELETE" val="pDYBaxExyIEe1W3N2yykfxQ"/>
</p:tagLst>
</file>

<file path=ppt/tags/tag305.xml><?xml version="1.0" encoding="utf-8"?>
<p:tagLst xmlns:a="http://schemas.openxmlformats.org/drawingml/2006/main" xmlns:r="http://schemas.openxmlformats.org/officeDocument/2006/relationships" xmlns:p="http://schemas.openxmlformats.org/presentationml/2006/main">
  <p:tag name="THINKCELLSHAPEDONOTDELETE" val="p4vv4EkZj_UWy1HGJDmuQGA"/>
</p:tagLst>
</file>

<file path=ppt/tags/tag306.xml><?xml version="1.0" encoding="utf-8"?>
<p:tagLst xmlns:a="http://schemas.openxmlformats.org/drawingml/2006/main" xmlns:r="http://schemas.openxmlformats.org/officeDocument/2006/relationships" xmlns:p="http://schemas.openxmlformats.org/presentationml/2006/main">
  <p:tag name="THINKCELLSHAPEDONOTDELETE" val="pMXfR39_y_U.zf9rHUeu2Yg"/>
</p:tagLst>
</file>

<file path=ppt/tags/tag307.xml><?xml version="1.0" encoding="utf-8"?>
<p:tagLst xmlns:a="http://schemas.openxmlformats.org/drawingml/2006/main" xmlns:r="http://schemas.openxmlformats.org/officeDocument/2006/relationships" xmlns:p="http://schemas.openxmlformats.org/presentationml/2006/main">
  <p:tag name="THINKCELLSHAPEDONOTDELETE" val="pQ8GMJSekaEaLEnqVeH9kTQ"/>
</p:tagLst>
</file>

<file path=ppt/tags/tag308.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30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10.xml><?xml version="1.0" encoding="utf-8"?>
<p:tagLst xmlns:a="http://schemas.openxmlformats.org/drawingml/2006/main" xmlns:r="http://schemas.openxmlformats.org/officeDocument/2006/relationships" xmlns:p="http://schemas.openxmlformats.org/presentationml/2006/main">
  <p:tag name="THINKCELLSHAPEDONOTDELETE" val="pAlkE8C6.Q0CnfAqcafXXzg"/>
</p:tagLst>
</file>

<file path=ppt/tags/tag311.xml><?xml version="1.0" encoding="utf-8"?>
<p:tagLst xmlns:a="http://schemas.openxmlformats.org/drawingml/2006/main" xmlns:r="http://schemas.openxmlformats.org/officeDocument/2006/relationships" xmlns:p="http://schemas.openxmlformats.org/presentationml/2006/main">
  <p:tag name="THINKCELLSHAPEDONOTDELETE" val="pUQNn5LRzj0exMv39Qbe_2Q"/>
</p:tagLst>
</file>

<file path=ppt/tags/tag312.xml><?xml version="1.0" encoding="utf-8"?>
<p:tagLst xmlns:a="http://schemas.openxmlformats.org/drawingml/2006/main" xmlns:r="http://schemas.openxmlformats.org/officeDocument/2006/relationships" xmlns:p="http://schemas.openxmlformats.org/presentationml/2006/main">
  <p:tag name="THINKCELLSHAPEDONOTDELETE" val="pR5vIGvhvT0.4RQ9Jl6C4Sg"/>
</p:tagLst>
</file>

<file path=ppt/tags/tag313.xml><?xml version="1.0" encoding="utf-8"?>
<p:tagLst xmlns:a="http://schemas.openxmlformats.org/drawingml/2006/main" xmlns:r="http://schemas.openxmlformats.org/officeDocument/2006/relationships" xmlns:p="http://schemas.openxmlformats.org/presentationml/2006/main">
  <p:tag name="THINKCELLSHAPEDONOTDELETE" val="pnwRaIxbKmEegTcUcUAyoqw"/>
</p:tagLst>
</file>

<file path=ppt/tags/tag314.xml><?xml version="1.0" encoding="utf-8"?>
<p:tagLst xmlns:a="http://schemas.openxmlformats.org/drawingml/2006/main" xmlns:r="http://schemas.openxmlformats.org/officeDocument/2006/relationships" xmlns:p="http://schemas.openxmlformats.org/presentationml/2006/main">
  <p:tag name="THINKCELLSHAPEDONOTDELETE" val="pU1QB9ZNBL0a_Ffd7FTY3og"/>
</p:tagLst>
</file>

<file path=ppt/tags/tag315.xml><?xml version="1.0" encoding="utf-8"?>
<p:tagLst xmlns:a="http://schemas.openxmlformats.org/drawingml/2006/main" xmlns:r="http://schemas.openxmlformats.org/officeDocument/2006/relationships" xmlns:p="http://schemas.openxmlformats.org/presentationml/2006/main">
  <p:tag name="THINKCELLSHAPEDONOTDELETE" val="p4gR_KbuRTUiM5FWsnjNKKQ"/>
</p:tagLst>
</file>

<file path=ppt/tags/tag316.xml><?xml version="1.0" encoding="utf-8"?>
<p:tagLst xmlns:a="http://schemas.openxmlformats.org/drawingml/2006/main" xmlns:r="http://schemas.openxmlformats.org/officeDocument/2006/relationships" xmlns:p="http://schemas.openxmlformats.org/presentationml/2006/main">
  <p:tag name="THINKCELLSHAPEDONOTDELETE" val="pPOoh6saKd02ZSFL8DPoBfg"/>
</p:tagLst>
</file>

<file path=ppt/tags/tag317.xml><?xml version="1.0" encoding="utf-8"?>
<p:tagLst xmlns:a="http://schemas.openxmlformats.org/drawingml/2006/main" xmlns:r="http://schemas.openxmlformats.org/officeDocument/2006/relationships" xmlns:p="http://schemas.openxmlformats.org/presentationml/2006/main">
  <p:tag name="THINKCELLSHAPEDONOTDELETE" val="pXl1sz3Dtzky1EK2.i4ZBHA"/>
</p:tagLst>
</file>

<file path=ppt/tags/tag318.xml><?xml version="1.0" encoding="utf-8"?>
<p:tagLst xmlns:a="http://schemas.openxmlformats.org/drawingml/2006/main" xmlns:r="http://schemas.openxmlformats.org/officeDocument/2006/relationships" xmlns:p="http://schemas.openxmlformats.org/presentationml/2006/main">
  <p:tag name="THINKCELLSHAPEDONOTDELETE" val="pIGp7ZRdmHkKOg6STZrLx1w"/>
</p:tagLst>
</file>

<file path=ppt/tags/tag319.xml><?xml version="1.0" encoding="utf-8"?>
<p:tagLst xmlns:a="http://schemas.openxmlformats.org/drawingml/2006/main" xmlns:r="http://schemas.openxmlformats.org/officeDocument/2006/relationships" xmlns:p="http://schemas.openxmlformats.org/presentationml/2006/main">
  <p:tag name="THINKCELLSHAPEDONOTDELETE" val="pa1NIRmR1VUmWzYT6h8qTg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20.xml><?xml version="1.0" encoding="utf-8"?>
<p:tagLst xmlns:a="http://schemas.openxmlformats.org/drawingml/2006/main" xmlns:r="http://schemas.openxmlformats.org/officeDocument/2006/relationships" xmlns:p="http://schemas.openxmlformats.org/presentationml/2006/main">
  <p:tag name="THINKCELLSHAPEDONOTDELETE" val="pshLoTMiAEkSEfp2bCdTHvQ"/>
</p:tagLst>
</file>

<file path=ppt/tags/tag321.xml><?xml version="1.0" encoding="utf-8"?>
<p:tagLst xmlns:a="http://schemas.openxmlformats.org/drawingml/2006/main" xmlns:r="http://schemas.openxmlformats.org/officeDocument/2006/relationships" xmlns:p="http://schemas.openxmlformats.org/presentationml/2006/main">
  <p:tag name="THINKCELLSHAPEDONOTDELETE" val="pQ8GMJSekaEaLEnqVeH9kTQ"/>
</p:tagLst>
</file>

<file path=ppt/tags/tag322.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323.xml><?xml version="1.0" encoding="utf-8"?>
<p:tagLst xmlns:a="http://schemas.openxmlformats.org/drawingml/2006/main" xmlns:r="http://schemas.openxmlformats.org/officeDocument/2006/relationships" xmlns:p="http://schemas.openxmlformats.org/presentationml/2006/main">
  <p:tag name="THINKCELLSHAPEDONOTDELETE" val="pUBPIINnFwUSgqFNmjURUOQ"/>
</p:tagLst>
</file>

<file path=ppt/tags/tag324.xml><?xml version="1.0" encoding="utf-8"?>
<p:tagLst xmlns:a="http://schemas.openxmlformats.org/drawingml/2006/main" xmlns:r="http://schemas.openxmlformats.org/officeDocument/2006/relationships" xmlns:p="http://schemas.openxmlformats.org/presentationml/2006/main">
  <p:tag name="THINKCELLSHAPEDONOTDELETE" val="p9wn6JS6uIkmoGlWlRx6pzg"/>
</p:tagLst>
</file>

<file path=ppt/tags/tag325.xml><?xml version="1.0" encoding="utf-8"?>
<p:tagLst xmlns:a="http://schemas.openxmlformats.org/drawingml/2006/main" xmlns:r="http://schemas.openxmlformats.org/officeDocument/2006/relationships" xmlns:p="http://schemas.openxmlformats.org/presentationml/2006/main">
  <p:tag name="THINKCELLSHAPEDONOTDELETE" val="pD1dxKWz3OUaEjkGt0DwOyg"/>
</p:tagLst>
</file>

<file path=ppt/tags/tag326.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27.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28.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29.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30.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31.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32.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33.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34.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35.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7.xml><?xml version="1.0" encoding="utf-8"?>
<p:tagLst xmlns:a="http://schemas.openxmlformats.org/drawingml/2006/main" xmlns:r="http://schemas.openxmlformats.org/officeDocument/2006/relationships" xmlns:p="http://schemas.openxmlformats.org/presentationml/2006/main">
  <p:tag name="THINKCELLSHAPEDONOTDELETE" val="p_5vY2mtzcUaK.IW.5R10Nw"/>
</p:tagLst>
</file>

<file path=ppt/tags/tag338.xml><?xml version="1.0" encoding="utf-8"?>
<p:tagLst xmlns:a="http://schemas.openxmlformats.org/drawingml/2006/main" xmlns:r="http://schemas.openxmlformats.org/officeDocument/2006/relationships" xmlns:p="http://schemas.openxmlformats.org/presentationml/2006/main">
  <p:tag name="THINKCELLSHAPEDONOTDELETE" val="pLOvfh4.M20KIXHW7u2ycPA"/>
</p:tagLst>
</file>

<file path=ppt/tags/tag339.xml><?xml version="1.0" encoding="utf-8"?>
<p:tagLst xmlns:a="http://schemas.openxmlformats.org/drawingml/2006/main" xmlns:r="http://schemas.openxmlformats.org/officeDocument/2006/relationships" xmlns:p="http://schemas.openxmlformats.org/presentationml/2006/main">
  <p:tag name="THINKCELLSHAPEDONOTDELETE" val="phd6Kut1Wa0aEoL1wkJvzz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40.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41.xml><?xml version="1.0" encoding="utf-8"?>
<p:tagLst xmlns:a="http://schemas.openxmlformats.org/drawingml/2006/main" xmlns:r="http://schemas.openxmlformats.org/officeDocument/2006/relationships" xmlns:p="http://schemas.openxmlformats.org/presentationml/2006/main">
  <p:tag name="THINKCELLSHAPEDONOTDELETE" val="pz46w732hg06JOuc17LwUYQ"/>
</p:tagLst>
</file>

<file path=ppt/tags/tag342.xml><?xml version="1.0" encoding="utf-8"?>
<p:tagLst xmlns:a="http://schemas.openxmlformats.org/drawingml/2006/main" xmlns:r="http://schemas.openxmlformats.org/officeDocument/2006/relationships" xmlns:p="http://schemas.openxmlformats.org/presentationml/2006/main">
  <p:tag name="THINKCELLSHAPEDONOTDELETE" val="p5OWAyWzBqEu6x0KBvj4.Ow"/>
</p:tagLst>
</file>

<file path=ppt/tags/tag343.xml><?xml version="1.0" encoding="utf-8"?>
<p:tagLst xmlns:a="http://schemas.openxmlformats.org/drawingml/2006/main" xmlns:r="http://schemas.openxmlformats.org/officeDocument/2006/relationships" xmlns:p="http://schemas.openxmlformats.org/presentationml/2006/main">
  <p:tag name="THINKCELLSHAPEDONOTDELETE" val="pDYBaxExyIEe1W3N2yykfxQ"/>
</p:tagLst>
</file>

<file path=ppt/tags/tag344.xml><?xml version="1.0" encoding="utf-8"?>
<p:tagLst xmlns:a="http://schemas.openxmlformats.org/drawingml/2006/main" xmlns:r="http://schemas.openxmlformats.org/officeDocument/2006/relationships" xmlns:p="http://schemas.openxmlformats.org/presentationml/2006/main">
  <p:tag name="THINKCELLSHAPEDONOTDELETE" val="p4vv4EkZj_UWy1HGJDmuQGA"/>
</p:tagLst>
</file>

<file path=ppt/tags/tag345.xml><?xml version="1.0" encoding="utf-8"?>
<p:tagLst xmlns:a="http://schemas.openxmlformats.org/drawingml/2006/main" xmlns:r="http://schemas.openxmlformats.org/officeDocument/2006/relationships" xmlns:p="http://schemas.openxmlformats.org/presentationml/2006/main">
  <p:tag name="THINKCELLSHAPEDONOTDELETE" val="pMXfR39_y_U.zf9rHUeu2Yg"/>
</p:tagLst>
</file>

<file path=ppt/tags/tag346.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3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8.xml><?xml version="1.0" encoding="utf-8"?>
<p:tagLst xmlns:a="http://schemas.openxmlformats.org/drawingml/2006/main" xmlns:r="http://schemas.openxmlformats.org/officeDocument/2006/relationships" xmlns:p="http://schemas.openxmlformats.org/presentationml/2006/main">
  <p:tag name="THINKCELLSHAPEDONOTDELETE" val="pAlkE8C6.Q0CnfAqcafXXzg"/>
</p:tagLst>
</file>

<file path=ppt/tags/tag349.xml><?xml version="1.0" encoding="utf-8"?>
<p:tagLst xmlns:a="http://schemas.openxmlformats.org/drawingml/2006/main" xmlns:r="http://schemas.openxmlformats.org/officeDocument/2006/relationships" xmlns:p="http://schemas.openxmlformats.org/presentationml/2006/main">
  <p:tag name="THINKCELLSHAPEDONOTDELETE" val="pUQNn5LRzj0exMv39Qbe_2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50.xml><?xml version="1.0" encoding="utf-8"?>
<p:tagLst xmlns:a="http://schemas.openxmlformats.org/drawingml/2006/main" xmlns:r="http://schemas.openxmlformats.org/officeDocument/2006/relationships" xmlns:p="http://schemas.openxmlformats.org/presentationml/2006/main">
  <p:tag name="THINKCELLSHAPEDONOTDELETE" val="pR5vIGvhvT0.4RQ9Jl6C4Sg"/>
</p:tagLst>
</file>

<file path=ppt/tags/tag351.xml><?xml version="1.0" encoding="utf-8"?>
<p:tagLst xmlns:a="http://schemas.openxmlformats.org/drawingml/2006/main" xmlns:r="http://schemas.openxmlformats.org/officeDocument/2006/relationships" xmlns:p="http://schemas.openxmlformats.org/presentationml/2006/main">
  <p:tag name="THINKCELLSHAPEDONOTDELETE" val="pnwRaIxbKmEegTcUcUAyoqw"/>
</p:tagLst>
</file>

<file path=ppt/tags/tag352.xml><?xml version="1.0" encoding="utf-8"?>
<p:tagLst xmlns:a="http://schemas.openxmlformats.org/drawingml/2006/main" xmlns:r="http://schemas.openxmlformats.org/officeDocument/2006/relationships" xmlns:p="http://schemas.openxmlformats.org/presentationml/2006/main">
  <p:tag name="THINKCELLSHAPEDONOTDELETE" val="p4gR_KbuRTUiM5FWsnjNKKQ"/>
</p:tagLst>
</file>

<file path=ppt/tags/tag353.xml><?xml version="1.0" encoding="utf-8"?>
<p:tagLst xmlns:a="http://schemas.openxmlformats.org/drawingml/2006/main" xmlns:r="http://schemas.openxmlformats.org/officeDocument/2006/relationships" xmlns:p="http://schemas.openxmlformats.org/presentationml/2006/main">
  <p:tag name="THINKCELLSHAPEDONOTDELETE" val="pPOoh6saKd02ZSFL8DPoBfg"/>
</p:tagLst>
</file>

<file path=ppt/tags/tag354.xml><?xml version="1.0" encoding="utf-8"?>
<p:tagLst xmlns:a="http://schemas.openxmlformats.org/drawingml/2006/main" xmlns:r="http://schemas.openxmlformats.org/officeDocument/2006/relationships" xmlns:p="http://schemas.openxmlformats.org/presentationml/2006/main">
  <p:tag name="THINKCELLSHAPEDONOTDELETE" val="pXl1sz3Dtzky1EK2.i4ZBHA"/>
</p:tagLst>
</file>

<file path=ppt/tags/tag355.xml><?xml version="1.0" encoding="utf-8"?>
<p:tagLst xmlns:a="http://schemas.openxmlformats.org/drawingml/2006/main" xmlns:r="http://schemas.openxmlformats.org/officeDocument/2006/relationships" xmlns:p="http://schemas.openxmlformats.org/presentationml/2006/main">
  <p:tag name="THINKCELLSHAPEDONOTDELETE" val="pIGp7ZRdmHkKOg6STZrLx1w"/>
</p:tagLst>
</file>

<file path=ppt/tags/tag356.xml><?xml version="1.0" encoding="utf-8"?>
<p:tagLst xmlns:a="http://schemas.openxmlformats.org/drawingml/2006/main" xmlns:r="http://schemas.openxmlformats.org/officeDocument/2006/relationships" xmlns:p="http://schemas.openxmlformats.org/presentationml/2006/main">
  <p:tag name="THINKCELLSHAPEDONOTDELETE" val="pa1NIRmR1VUmWzYT6h8qTgw"/>
</p:tagLst>
</file>

<file path=ppt/tags/tag357.xml><?xml version="1.0" encoding="utf-8"?>
<p:tagLst xmlns:a="http://schemas.openxmlformats.org/drawingml/2006/main" xmlns:r="http://schemas.openxmlformats.org/officeDocument/2006/relationships" xmlns:p="http://schemas.openxmlformats.org/presentationml/2006/main">
  <p:tag name="THINKCELLSHAPEDONOTDELETE" val="pshLoTMiAEkSEfp2bCdTHvQ"/>
</p:tagLst>
</file>

<file path=ppt/tags/tag358.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359.xml><?xml version="1.0" encoding="utf-8"?>
<p:tagLst xmlns:a="http://schemas.openxmlformats.org/drawingml/2006/main" xmlns:r="http://schemas.openxmlformats.org/officeDocument/2006/relationships" xmlns:p="http://schemas.openxmlformats.org/presentationml/2006/main">
  <p:tag name="THINKCELLSHAPEDONOTDELETE" val="pUBPIINnFwUSgqFNmjURUOQ"/>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60.xml><?xml version="1.0" encoding="utf-8"?>
<p:tagLst xmlns:a="http://schemas.openxmlformats.org/drawingml/2006/main" xmlns:r="http://schemas.openxmlformats.org/officeDocument/2006/relationships" xmlns:p="http://schemas.openxmlformats.org/presentationml/2006/main">
  <p:tag name="THINKCELLSHAPEDONOTDELETE" val="p9wn6JS6uIkmoGlWlRx6pzg"/>
</p:tagLst>
</file>

<file path=ppt/tags/tag361.xml><?xml version="1.0" encoding="utf-8"?>
<p:tagLst xmlns:a="http://schemas.openxmlformats.org/drawingml/2006/main" xmlns:r="http://schemas.openxmlformats.org/officeDocument/2006/relationships" xmlns:p="http://schemas.openxmlformats.org/presentationml/2006/main">
  <p:tag name="THINKCELLSHAPEDONOTDELETE" val="pD1dxKWz3OUaEjkGt0DwOyg"/>
</p:tagLst>
</file>

<file path=ppt/tags/tag362.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63.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64.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65.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66.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67.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68.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69.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70.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71.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3.xml><?xml version="1.0" encoding="utf-8"?>
<p:tagLst xmlns:a="http://schemas.openxmlformats.org/drawingml/2006/main" xmlns:r="http://schemas.openxmlformats.org/officeDocument/2006/relationships" xmlns:p="http://schemas.openxmlformats.org/presentationml/2006/main">
  <p:tag name="THINKCELLSHAPEDONOTDELETE" val="p_5vY2mtzcUaK.IW.5R10Nw"/>
</p:tagLst>
</file>

<file path=ppt/tags/tag374.xml><?xml version="1.0" encoding="utf-8"?>
<p:tagLst xmlns:a="http://schemas.openxmlformats.org/drawingml/2006/main" xmlns:r="http://schemas.openxmlformats.org/officeDocument/2006/relationships" xmlns:p="http://schemas.openxmlformats.org/presentationml/2006/main">
  <p:tag name="THINKCELLSHAPEDONOTDELETE" val="pLOvfh4.M20KIXHW7u2ycPA"/>
</p:tagLst>
</file>

<file path=ppt/tags/tag375.xml><?xml version="1.0" encoding="utf-8"?>
<p:tagLst xmlns:a="http://schemas.openxmlformats.org/drawingml/2006/main" xmlns:r="http://schemas.openxmlformats.org/officeDocument/2006/relationships" xmlns:p="http://schemas.openxmlformats.org/presentationml/2006/main">
  <p:tag name="THINKCELLSHAPEDONOTDELETE" val="phd6Kut1Wa0aEoL1wkJvzzA"/>
</p:tagLst>
</file>

<file path=ppt/tags/tag376.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77.xml><?xml version="1.0" encoding="utf-8"?>
<p:tagLst xmlns:a="http://schemas.openxmlformats.org/drawingml/2006/main" xmlns:r="http://schemas.openxmlformats.org/officeDocument/2006/relationships" xmlns:p="http://schemas.openxmlformats.org/presentationml/2006/main">
  <p:tag name="THINKCELLSHAPEDONOTDELETE" val="pz46w732hg06JOuc17LwUYQ"/>
</p:tagLst>
</file>

<file path=ppt/tags/tag378.xml><?xml version="1.0" encoding="utf-8"?>
<p:tagLst xmlns:a="http://schemas.openxmlformats.org/drawingml/2006/main" xmlns:r="http://schemas.openxmlformats.org/officeDocument/2006/relationships" xmlns:p="http://schemas.openxmlformats.org/presentationml/2006/main">
  <p:tag name="THINKCELLSHAPEDONOTDELETE" val="p5OWAyWzBqEu6x0KBvj4.Ow"/>
</p:tagLst>
</file>

<file path=ppt/tags/tag379.xml><?xml version="1.0" encoding="utf-8"?>
<p:tagLst xmlns:a="http://schemas.openxmlformats.org/drawingml/2006/main" xmlns:r="http://schemas.openxmlformats.org/officeDocument/2006/relationships" xmlns:p="http://schemas.openxmlformats.org/presentationml/2006/main">
  <p:tag name="THINKCELLSHAPEDONOTDELETE" val="pDYBaxExyIEe1W3N2yykfx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80.xml><?xml version="1.0" encoding="utf-8"?>
<p:tagLst xmlns:a="http://schemas.openxmlformats.org/drawingml/2006/main" xmlns:r="http://schemas.openxmlformats.org/officeDocument/2006/relationships" xmlns:p="http://schemas.openxmlformats.org/presentationml/2006/main">
  <p:tag name="THINKCELLSHAPEDONOTDELETE" val="p4vv4EkZj_UWy1HGJDmuQGA"/>
</p:tagLst>
</file>

<file path=ppt/tags/tag381.xml><?xml version="1.0" encoding="utf-8"?>
<p:tagLst xmlns:a="http://schemas.openxmlformats.org/drawingml/2006/main" xmlns:r="http://schemas.openxmlformats.org/officeDocument/2006/relationships" xmlns:p="http://schemas.openxmlformats.org/presentationml/2006/main">
  <p:tag name="THINKCELLSHAPEDONOTDELETE" val="pMXfR39_y_U.zf9rHUeu2Yg"/>
</p:tagLst>
</file>

<file path=ppt/tags/tag382.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38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4.xml><?xml version="1.0" encoding="utf-8"?>
<p:tagLst xmlns:a="http://schemas.openxmlformats.org/drawingml/2006/main" xmlns:r="http://schemas.openxmlformats.org/officeDocument/2006/relationships" xmlns:p="http://schemas.openxmlformats.org/presentationml/2006/main">
  <p:tag name="THINKCELLSHAPEDONOTDELETE" val="pAlkE8C6.Q0CnfAqcafXXzg"/>
</p:tagLst>
</file>

<file path=ppt/tags/tag385.xml><?xml version="1.0" encoding="utf-8"?>
<p:tagLst xmlns:a="http://schemas.openxmlformats.org/drawingml/2006/main" xmlns:r="http://schemas.openxmlformats.org/officeDocument/2006/relationships" xmlns:p="http://schemas.openxmlformats.org/presentationml/2006/main">
  <p:tag name="THINKCELLSHAPEDONOTDELETE" val="pUQNn5LRzj0exMv39Qbe_2Q"/>
</p:tagLst>
</file>

<file path=ppt/tags/tag386.xml><?xml version="1.0" encoding="utf-8"?>
<p:tagLst xmlns:a="http://schemas.openxmlformats.org/drawingml/2006/main" xmlns:r="http://schemas.openxmlformats.org/officeDocument/2006/relationships" xmlns:p="http://schemas.openxmlformats.org/presentationml/2006/main">
  <p:tag name="THINKCELLSHAPEDONOTDELETE" val="pR5vIGvhvT0.4RQ9Jl6C4Sg"/>
</p:tagLst>
</file>

<file path=ppt/tags/tag387.xml><?xml version="1.0" encoding="utf-8"?>
<p:tagLst xmlns:a="http://schemas.openxmlformats.org/drawingml/2006/main" xmlns:r="http://schemas.openxmlformats.org/officeDocument/2006/relationships" xmlns:p="http://schemas.openxmlformats.org/presentationml/2006/main">
  <p:tag name="THINKCELLSHAPEDONOTDELETE" val="pnwRaIxbKmEegTcUcUAyoqw"/>
</p:tagLst>
</file>

<file path=ppt/tags/tag388.xml><?xml version="1.0" encoding="utf-8"?>
<p:tagLst xmlns:a="http://schemas.openxmlformats.org/drawingml/2006/main" xmlns:r="http://schemas.openxmlformats.org/officeDocument/2006/relationships" xmlns:p="http://schemas.openxmlformats.org/presentationml/2006/main">
  <p:tag name="THINKCELLSHAPEDONOTDELETE" val="p4gR_KbuRTUiM5FWsnjNKKQ"/>
</p:tagLst>
</file>

<file path=ppt/tags/tag389.xml><?xml version="1.0" encoding="utf-8"?>
<p:tagLst xmlns:a="http://schemas.openxmlformats.org/drawingml/2006/main" xmlns:r="http://schemas.openxmlformats.org/officeDocument/2006/relationships" xmlns:p="http://schemas.openxmlformats.org/presentationml/2006/main">
  <p:tag name="THINKCELLSHAPEDONOTDELETE" val="pPOoh6saKd02ZSFL8DPoBfg"/>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0.xml><?xml version="1.0" encoding="utf-8"?>
<p:tagLst xmlns:a="http://schemas.openxmlformats.org/drawingml/2006/main" xmlns:r="http://schemas.openxmlformats.org/officeDocument/2006/relationships" xmlns:p="http://schemas.openxmlformats.org/presentationml/2006/main">
  <p:tag name="THINKCELLSHAPEDONOTDELETE" val="pXl1sz3Dtzky1EK2.i4ZBHA"/>
</p:tagLst>
</file>

<file path=ppt/tags/tag391.xml><?xml version="1.0" encoding="utf-8"?>
<p:tagLst xmlns:a="http://schemas.openxmlformats.org/drawingml/2006/main" xmlns:r="http://schemas.openxmlformats.org/officeDocument/2006/relationships" xmlns:p="http://schemas.openxmlformats.org/presentationml/2006/main">
  <p:tag name="THINKCELLSHAPEDONOTDELETE" val="pIGp7ZRdmHkKOg6STZrLx1w"/>
</p:tagLst>
</file>

<file path=ppt/tags/tag392.xml><?xml version="1.0" encoding="utf-8"?>
<p:tagLst xmlns:a="http://schemas.openxmlformats.org/drawingml/2006/main" xmlns:r="http://schemas.openxmlformats.org/officeDocument/2006/relationships" xmlns:p="http://schemas.openxmlformats.org/presentationml/2006/main">
  <p:tag name="THINKCELLSHAPEDONOTDELETE" val="pa1NIRmR1VUmWzYT6h8qTgw"/>
</p:tagLst>
</file>

<file path=ppt/tags/tag393.xml><?xml version="1.0" encoding="utf-8"?>
<p:tagLst xmlns:a="http://schemas.openxmlformats.org/drawingml/2006/main" xmlns:r="http://schemas.openxmlformats.org/officeDocument/2006/relationships" xmlns:p="http://schemas.openxmlformats.org/presentationml/2006/main">
  <p:tag name="THINKCELLSHAPEDONOTDELETE" val="pshLoTMiAEkSEfp2bCdTHvQ"/>
</p:tagLst>
</file>

<file path=ppt/tags/tag394.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395.xml><?xml version="1.0" encoding="utf-8"?>
<p:tagLst xmlns:a="http://schemas.openxmlformats.org/drawingml/2006/main" xmlns:r="http://schemas.openxmlformats.org/officeDocument/2006/relationships" xmlns:p="http://schemas.openxmlformats.org/presentationml/2006/main">
  <p:tag name="THINKCELLSHAPEDONOTDELETE" val="pUBPIINnFwUSgqFNmjURUOQ"/>
</p:tagLst>
</file>

<file path=ppt/tags/tag396.xml><?xml version="1.0" encoding="utf-8"?>
<p:tagLst xmlns:a="http://schemas.openxmlformats.org/drawingml/2006/main" xmlns:r="http://schemas.openxmlformats.org/officeDocument/2006/relationships" xmlns:p="http://schemas.openxmlformats.org/presentationml/2006/main">
  <p:tag name="THINKCELLSHAPEDONOTDELETE" val="p9wn6JS6uIkmoGlWlRx6pzg"/>
</p:tagLst>
</file>

<file path=ppt/tags/tag397.xml><?xml version="1.0" encoding="utf-8"?>
<p:tagLst xmlns:a="http://schemas.openxmlformats.org/drawingml/2006/main" xmlns:r="http://schemas.openxmlformats.org/officeDocument/2006/relationships" xmlns:p="http://schemas.openxmlformats.org/presentationml/2006/main">
  <p:tag name="THINKCELLSHAPEDONOTDELETE" val="pD1dxKWz3OUaEjkGt0DwOyg"/>
</p:tagLst>
</file>

<file path=ppt/tags/tag398.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399.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_5vY2mtzcUaK.IW.5R10N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VBL1wOGTWEGuYdzHjo.SiQ"/>
</p:tagLst>
</file>

<file path=ppt/tags/tag400.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01.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02.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03.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04.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05.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06.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07.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0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9.xml><?xml version="1.0" encoding="utf-8"?>
<p:tagLst xmlns:a="http://schemas.openxmlformats.org/drawingml/2006/main" xmlns:r="http://schemas.openxmlformats.org/officeDocument/2006/relationships" xmlns:p="http://schemas.openxmlformats.org/presentationml/2006/main">
  <p:tag name="THINKCELLSHAPEDONOTDELETE" val="p_5vY2mtzcUaK.IW.5R10N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_5vY2mtzcUaK.IW.5R10Nw"/>
</p:tagLst>
</file>

<file path=ppt/tags/tag410.xml><?xml version="1.0" encoding="utf-8"?>
<p:tagLst xmlns:a="http://schemas.openxmlformats.org/drawingml/2006/main" xmlns:r="http://schemas.openxmlformats.org/officeDocument/2006/relationships" xmlns:p="http://schemas.openxmlformats.org/presentationml/2006/main">
  <p:tag name="THINKCELLSHAPEDONOTDELETE" val="pLOvfh4.M20KIXHW7u2ycPA"/>
</p:tagLst>
</file>

<file path=ppt/tags/tag411.xml><?xml version="1.0" encoding="utf-8"?>
<p:tagLst xmlns:a="http://schemas.openxmlformats.org/drawingml/2006/main" xmlns:r="http://schemas.openxmlformats.org/officeDocument/2006/relationships" xmlns:p="http://schemas.openxmlformats.org/presentationml/2006/main">
  <p:tag name="THINKCELLSHAPEDONOTDELETE" val="phd6Kut1Wa0aEoL1wkJvzzA"/>
</p:tagLst>
</file>

<file path=ppt/tags/tag412.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13.xml><?xml version="1.0" encoding="utf-8"?>
<p:tagLst xmlns:a="http://schemas.openxmlformats.org/drawingml/2006/main" xmlns:r="http://schemas.openxmlformats.org/officeDocument/2006/relationships" xmlns:p="http://schemas.openxmlformats.org/presentationml/2006/main">
  <p:tag name="THINKCELLSHAPEDONOTDELETE" val="pz46w732hg06JOuc17LwUYQ"/>
</p:tagLst>
</file>

<file path=ppt/tags/tag414.xml><?xml version="1.0" encoding="utf-8"?>
<p:tagLst xmlns:a="http://schemas.openxmlformats.org/drawingml/2006/main" xmlns:r="http://schemas.openxmlformats.org/officeDocument/2006/relationships" xmlns:p="http://schemas.openxmlformats.org/presentationml/2006/main">
  <p:tag name="THINKCELLSHAPEDONOTDELETE" val="p5OWAyWzBqEu6x0KBvj4.Ow"/>
</p:tagLst>
</file>

<file path=ppt/tags/tag415.xml><?xml version="1.0" encoding="utf-8"?>
<p:tagLst xmlns:a="http://schemas.openxmlformats.org/drawingml/2006/main" xmlns:r="http://schemas.openxmlformats.org/officeDocument/2006/relationships" xmlns:p="http://schemas.openxmlformats.org/presentationml/2006/main">
  <p:tag name="THINKCELLSHAPEDONOTDELETE" val="pDYBaxExyIEe1W3N2yykfxQ"/>
</p:tagLst>
</file>

<file path=ppt/tags/tag416.xml><?xml version="1.0" encoding="utf-8"?>
<p:tagLst xmlns:a="http://schemas.openxmlformats.org/drawingml/2006/main" xmlns:r="http://schemas.openxmlformats.org/officeDocument/2006/relationships" xmlns:p="http://schemas.openxmlformats.org/presentationml/2006/main">
  <p:tag name="THINKCELLSHAPEDONOTDELETE" val="p4vv4EkZj_UWy1HGJDmuQGA"/>
</p:tagLst>
</file>

<file path=ppt/tags/tag417.xml><?xml version="1.0" encoding="utf-8"?>
<p:tagLst xmlns:a="http://schemas.openxmlformats.org/drawingml/2006/main" xmlns:r="http://schemas.openxmlformats.org/officeDocument/2006/relationships" xmlns:p="http://schemas.openxmlformats.org/presentationml/2006/main">
  <p:tag name="THINKCELLSHAPEDONOTDELETE" val="pMXfR39_y_U.zf9rHUeu2Yg"/>
</p:tagLst>
</file>

<file path=ppt/tags/tag418.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4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LOvfh4.M20KIXHW7u2ycPA"/>
</p:tagLst>
</file>

<file path=ppt/tags/tag420.xml><?xml version="1.0" encoding="utf-8"?>
<p:tagLst xmlns:a="http://schemas.openxmlformats.org/drawingml/2006/main" xmlns:r="http://schemas.openxmlformats.org/officeDocument/2006/relationships" xmlns:p="http://schemas.openxmlformats.org/presentationml/2006/main">
  <p:tag name="THINKCELLSHAPEDONOTDELETE" val="pAlkE8C6.Q0CnfAqcafXXzg"/>
</p:tagLst>
</file>

<file path=ppt/tags/tag421.xml><?xml version="1.0" encoding="utf-8"?>
<p:tagLst xmlns:a="http://schemas.openxmlformats.org/drawingml/2006/main" xmlns:r="http://schemas.openxmlformats.org/officeDocument/2006/relationships" xmlns:p="http://schemas.openxmlformats.org/presentationml/2006/main">
  <p:tag name="THINKCELLSHAPEDONOTDELETE" val="pUQNn5LRzj0exMv39Qbe_2Q"/>
</p:tagLst>
</file>

<file path=ppt/tags/tag422.xml><?xml version="1.0" encoding="utf-8"?>
<p:tagLst xmlns:a="http://schemas.openxmlformats.org/drawingml/2006/main" xmlns:r="http://schemas.openxmlformats.org/officeDocument/2006/relationships" xmlns:p="http://schemas.openxmlformats.org/presentationml/2006/main">
  <p:tag name="THINKCELLSHAPEDONOTDELETE" val="pR5vIGvhvT0.4RQ9Jl6C4Sg"/>
</p:tagLst>
</file>

<file path=ppt/tags/tag423.xml><?xml version="1.0" encoding="utf-8"?>
<p:tagLst xmlns:a="http://schemas.openxmlformats.org/drawingml/2006/main" xmlns:r="http://schemas.openxmlformats.org/officeDocument/2006/relationships" xmlns:p="http://schemas.openxmlformats.org/presentationml/2006/main">
  <p:tag name="THINKCELLSHAPEDONOTDELETE" val="pnwRaIxbKmEegTcUcUAyoqw"/>
</p:tagLst>
</file>

<file path=ppt/tags/tag424.xml><?xml version="1.0" encoding="utf-8"?>
<p:tagLst xmlns:a="http://schemas.openxmlformats.org/drawingml/2006/main" xmlns:r="http://schemas.openxmlformats.org/officeDocument/2006/relationships" xmlns:p="http://schemas.openxmlformats.org/presentationml/2006/main">
  <p:tag name="THINKCELLSHAPEDONOTDELETE" val="p4gR_KbuRTUiM5FWsnjNKKQ"/>
</p:tagLst>
</file>

<file path=ppt/tags/tag425.xml><?xml version="1.0" encoding="utf-8"?>
<p:tagLst xmlns:a="http://schemas.openxmlformats.org/drawingml/2006/main" xmlns:r="http://schemas.openxmlformats.org/officeDocument/2006/relationships" xmlns:p="http://schemas.openxmlformats.org/presentationml/2006/main">
  <p:tag name="THINKCELLSHAPEDONOTDELETE" val="pPOoh6saKd02ZSFL8DPoBfg"/>
</p:tagLst>
</file>

<file path=ppt/tags/tag426.xml><?xml version="1.0" encoding="utf-8"?>
<p:tagLst xmlns:a="http://schemas.openxmlformats.org/drawingml/2006/main" xmlns:r="http://schemas.openxmlformats.org/officeDocument/2006/relationships" xmlns:p="http://schemas.openxmlformats.org/presentationml/2006/main">
  <p:tag name="THINKCELLSHAPEDONOTDELETE" val="pXl1sz3Dtzky1EK2.i4ZBHA"/>
</p:tagLst>
</file>

<file path=ppt/tags/tag427.xml><?xml version="1.0" encoding="utf-8"?>
<p:tagLst xmlns:a="http://schemas.openxmlformats.org/drawingml/2006/main" xmlns:r="http://schemas.openxmlformats.org/officeDocument/2006/relationships" xmlns:p="http://schemas.openxmlformats.org/presentationml/2006/main">
  <p:tag name="THINKCELLSHAPEDONOTDELETE" val="pIGp7ZRdmHkKOg6STZrLx1w"/>
</p:tagLst>
</file>

<file path=ppt/tags/tag428.xml><?xml version="1.0" encoding="utf-8"?>
<p:tagLst xmlns:a="http://schemas.openxmlformats.org/drawingml/2006/main" xmlns:r="http://schemas.openxmlformats.org/officeDocument/2006/relationships" xmlns:p="http://schemas.openxmlformats.org/presentationml/2006/main">
  <p:tag name="THINKCELLSHAPEDONOTDELETE" val="pa1NIRmR1VUmWzYT6h8qTgw"/>
</p:tagLst>
</file>

<file path=ppt/tags/tag429.xml><?xml version="1.0" encoding="utf-8"?>
<p:tagLst xmlns:a="http://schemas.openxmlformats.org/drawingml/2006/main" xmlns:r="http://schemas.openxmlformats.org/officeDocument/2006/relationships" xmlns:p="http://schemas.openxmlformats.org/presentationml/2006/main">
  <p:tag name="THINKCELLSHAPEDONOTDELETE" val="pshLoTMiAEkSEfp2bCdTHvQ"/>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hd6Kut1Wa0aEoL1wkJvzzA"/>
</p:tagLst>
</file>

<file path=ppt/tags/tag430.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431.xml><?xml version="1.0" encoding="utf-8"?>
<p:tagLst xmlns:a="http://schemas.openxmlformats.org/drawingml/2006/main" xmlns:r="http://schemas.openxmlformats.org/officeDocument/2006/relationships" xmlns:p="http://schemas.openxmlformats.org/presentationml/2006/main">
  <p:tag name="THINKCELLSHAPEDONOTDELETE" val="pUBPIINnFwUSgqFNmjURUOQ"/>
</p:tagLst>
</file>

<file path=ppt/tags/tag432.xml><?xml version="1.0" encoding="utf-8"?>
<p:tagLst xmlns:a="http://schemas.openxmlformats.org/drawingml/2006/main" xmlns:r="http://schemas.openxmlformats.org/officeDocument/2006/relationships" xmlns:p="http://schemas.openxmlformats.org/presentationml/2006/main">
  <p:tag name="THINKCELLSHAPEDONOTDELETE" val="p9wn6JS6uIkmoGlWlRx6pzg"/>
</p:tagLst>
</file>

<file path=ppt/tags/tag433.xml><?xml version="1.0" encoding="utf-8"?>
<p:tagLst xmlns:a="http://schemas.openxmlformats.org/drawingml/2006/main" xmlns:r="http://schemas.openxmlformats.org/officeDocument/2006/relationships" xmlns:p="http://schemas.openxmlformats.org/presentationml/2006/main">
  <p:tag name="THINKCELLSHAPEDONOTDELETE" val="pD1dxKWz3OUaEjkGt0DwOyg"/>
</p:tagLst>
</file>

<file path=ppt/tags/tag434.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35.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36.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37.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38.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39.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40.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41.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42.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43.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z46w732hg06JOuc17LwUYQ"/>
</p:tagLst>
</file>

<file path=ppt/tags/tag450.xml><?xml version="1.0" encoding="utf-8"?>
<p:tagLst xmlns:a="http://schemas.openxmlformats.org/drawingml/2006/main" xmlns:r="http://schemas.openxmlformats.org/officeDocument/2006/relationships" xmlns:p="http://schemas.openxmlformats.org/presentationml/2006/main">
  <p:tag name="THINKCELLSHAPEDONOTDELETE" val="p_5vY2mtzcUaK.IW.5R10Nw"/>
</p:tagLst>
</file>

<file path=ppt/tags/tag451.xml><?xml version="1.0" encoding="utf-8"?>
<p:tagLst xmlns:a="http://schemas.openxmlformats.org/drawingml/2006/main" xmlns:r="http://schemas.openxmlformats.org/officeDocument/2006/relationships" xmlns:p="http://schemas.openxmlformats.org/presentationml/2006/main">
  <p:tag name="THINKCELLSHAPEDONOTDELETE" val="pLOvfh4.M20KIXHW7u2ycPA"/>
</p:tagLst>
</file>

<file path=ppt/tags/tag452.xml><?xml version="1.0" encoding="utf-8"?>
<p:tagLst xmlns:a="http://schemas.openxmlformats.org/drawingml/2006/main" xmlns:r="http://schemas.openxmlformats.org/officeDocument/2006/relationships" xmlns:p="http://schemas.openxmlformats.org/presentationml/2006/main">
  <p:tag name="THINKCELLSHAPEDONOTDELETE" val="phd6Kut1Wa0aEoL1wkJvzzA"/>
</p:tagLst>
</file>

<file path=ppt/tags/tag453.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54.xml><?xml version="1.0" encoding="utf-8"?>
<p:tagLst xmlns:a="http://schemas.openxmlformats.org/drawingml/2006/main" xmlns:r="http://schemas.openxmlformats.org/officeDocument/2006/relationships" xmlns:p="http://schemas.openxmlformats.org/presentationml/2006/main">
  <p:tag name="THINKCELLSHAPEDONOTDELETE" val="pz46w732hg06JOuc17LwUYQ"/>
</p:tagLst>
</file>

<file path=ppt/tags/tag455.xml><?xml version="1.0" encoding="utf-8"?>
<p:tagLst xmlns:a="http://schemas.openxmlformats.org/drawingml/2006/main" xmlns:r="http://schemas.openxmlformats.org/officeDocument/2006/relationships" xmlns:p="http://schemas.openxmlformats.org/presentationml/2006/main">
  <p:tag name="THINKCELLSHAPEDONOTDELETE" val="p5OWAyWzBqEu6x0KBvj4.Ow"/>
</p:tagLst>
</file>

<file path=ppt/tags/tag456.xml><?xml version="1.0" encoding="utf-8"?>
<p:tagLst xmlns:a="http://schemas.openxmlformats.org/drawingml/2006/main" xmlns:r="http://schemas.openxmlformats.org/officeDocument/2006/relationships" xmlns:p="http://schemas.openxmlformats.org/presentationml/2006/main">
  <p:tag name="THINKCELLSHAPEDONOTDELETE" val="pDYBaxExyIEe1W3N2yykfxQ"/>
</p:tagLst>
</file>

<file path=ppt/tags/tag457.xml><?xml version="1.0" encoding="utf-8"?>
<p:tagLst xmlns:a="http://schemas.openxmlformats.org/drawingml/2006/main" xmlns:r="http://schemas.openxmlformats.org/officeDocument/2006/relationships" xmlns:p="http://schemas.openxmlformats.org/presentationml/2006/main">
  <p:tag name="THINKCELLSHAPEDONOTDELETE" val="p4vv4EkZj_UWy1HGJDmuQGA"/>
</p:tagLst>
</file>

<file path=ppt/tags/tag458.xml><?xml version="1.0" encoding="utf-8"?>
<p:tagLst xmlns:a="http://schemas.openxmlformats.org/drawingml/2006/main" xmlns:r="http://schemas.openxmlformats.org/officeDocument/2006/relationships" xmlns:p="http://schemas.openxmlformats.org/presentationml/2006/main">
  <p:tag name="THINKCELLSHAPEDONOTDELETE" val="pMXfR39_y_U.zf9rHUeu2Yg"/>
</p:tagLst>
</file>

<file path=ppt/tags/tag459.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5OWAyWzBqEu6x0KBvj4.Ow"/>
</p:tagLst>
</file>

<file path=ppt/tags/tag4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1.xml><?xml version="1.0" encoding="utf-8"?>
<p:tagLst xmlns:a="http://schemas.openxmlformats.org/drawingml/2006/main" xmlns:r="http://schemas.openxmlformats.org/officeDocument/2006/relationships" xmlns:p="http://schemas.openxmlformats.org/presentationml/2006/main">
  <p:tag name="THINKCELLSHAPEDONOTDELETE" val="pAlkE8C6.Q0CnfAqcafXXzg"/>
</p:tagLst>
</file>

<file path=ppt/tags/tag462.xml><?xml version="1.0" encoding="utf-8"?>
<p:tagLst xmlns:a="http://schemas.openxmlformats.org/drawingml/2006/main" xmlns:r="http://schemas.openxmlformats.org/officeDocument/2006/relationships" xmlns:p="http://schemas.openxmlformats.org/presentationml/2006/main">
  <p:tag name="THINKCELLSHAPEDONOTDELETE" val="pUQNn5LRzj0exMv39Qbe_2Q"/>
</p:tagLst>
</file>

<file path=ppt/tags/tag463.xml><?xml version="1.0" encoding="utf-8"?>
<p:tagLst xmlns:a="http://schemas.openxmlformats.org/drawingml/2006/main" xmlns:r="http://schemas.openxmlformats.org/officeDocument/2006/relationships" xmlns:p="http://schemas.openxmlformats.org/presentationml/2006/main">
  <p:tag name="THINKCELLSHAPEDONOTDELETE" val="pR5vIGvhvT0.4RQ9Jl6C4Sg"/>
</p:tagLst>
</file>

<file path=ppt/tags/tag464.xml><?xml version="1.0" encoding="utf-8"?>
<p:tagLst xmlns:a="http://schemas.openxmlformats.org/drawingml/2006/main" xmlns:r="http://schemas.openxmlformats.org/officeDocument/2006/relationships" xmlns:p="http://schemas.openxmlformats.org/presentationml/2006/main">
  <p:tag name="THINKCELLSHAPEDONOTDELETE" val="pnwRaIxbKmEegTcUcUAyoqw"/>
</p:tagLst>
</file>

<file path=ppt/tags/tag465.xml><?xml version="1.0" encoding="utf-8"?>
<p:tagLst xmlns:a="http://schemas.openxmlformats.org/drawingml/2006/main" xmlns:r="http://schemas.openxmlformats.org/officeDocument/2006/relationships" xmlns:p="http://schemas.openxmlformats.org/presentationml/2006/main">
  <p:tag name="THINKCELLSHAPEDONOTDELETE" val="p4gR_KbuRTUiM5FWsnjNKKQ"/>
</p:tagLst>
</file>

<file path=ppt/tags/tag466.xml><?xml version="1.0" encoding="utf-8"?>
<p:tagLst xmlns:a="http://schemas.openxmlformats.org/drawingml/2006/main" xmlns:r="http://schemas.openxmlformats.org/officeDocument/2006/relationships" xmlns:p="http://schemas.openxmlformats.org/presentationml/2006/main">
  <p:tag name="THINKCELLSHAPEDONOTDELETE" val="pPOoh6saKd02ZSFL8DPoBfg"/>
</p:tagLst>
</file>

<file path=ppt/tags/tag467.xml><?xml version="1.0" encoding="utf-8"?>
<p:tagLst xmlns:a="http://schemas.openxmlformats.org/drawingml/2006/main" xmlns:r="http://schemas.openxmlformats.org/officeDocument/2006/relationships" xmlns:p="http://schemas.openxmlformats.org/presentationml/2006/main">
  <p:tag name="THINKCELLSHAPEDONOTDELETE" val="pXl1sz3Dtzky1EK2.i4ZBHA"/>
</p:tagLst>
</file>

<file path=ppt/tags/tag468.xml><?xml version="1.0" encoding="utf-8"?>
<p:tagLst xmlns:a="http://schemas.openxmlformats.org/drawingml/2006/main" xmlns:r="http://schemas.openxmlformats.org/officeDocument/2006/relationships" xmlns:p="http://schemas.openxmlformats.org/presentationml/2006/main">
  <p:tag name="THINKCELLSHAPEDONOTDELETE" val="pIGp7ZRdmHkKOg6STZrLx1w"/>
</p:tagLst>
</file>

<file path=ppt/tags/tag469.xml><?xml version="1.0" encoding="utf-8"?>
<p:tagLst xmlns:a="http://schemas.openxmlformats.org/drawingml/2006/main" xmlns:r="http://schemas.openxmlformats.org/officeDocument/2006/relationships" xmlns:p="http://schemas.openxmlformats.org/presentationml/2006/main">
  <p:tag name="THINKCELLSHAPEDONOTDELETE" val="pa1NIRmR1VUmWzYT6h8qTg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DYBaxExyIEe1W3N2yykfxQ"/>
</p:tagLst>
</file>

<file path=ppt/tags/tag470.xml><?xml version="1.0" encoding="utf-8"?>
<p:tagLst xmlns:a="http://schemas.openxmlformats.org/drawingml/2006/main" xmlns:r="http://schemas.openxmlformats.org/officeDocument/2006/relationships" xmlns:p="http://schemas.openxmlformats.org/presentationml/2006/main">
  <p:tag name="THINKCELLSHAPEDONOTDELETE" val="pshLoTMiAEkSEfp2bCdTHvQ"/>
</p:tagLst>
</file>

<file path=ppt/tags/tag471.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472.xml><?xml version="1.0" encoding="utf-8"?>
<p:tagLst xmlns:a="http://schemas.openxmlformats.org/drawingml/2006/main" xmlns:r="http://schemas.openxmlformats.org/officeDocument/2006/relationships" xmlns:p="http://schemas.openxmlformats.org/presentationml/2006/main">
  <p:tag name="THINKCELLSHAPEDONOTDELETE" val="pUBPIINnFwUSgqFNmjURUOQ"/>
</p:tagLst>
</file>

<file path=ppt/tags/tag473.xml><?xml version="1.0" encoding="utf-8"?>
<p:tagLst xmlns:a="http://schemas.openxmlformats.org/drawingml/2006/main" xmlns:r="http://schemas.openxmlformats.org/officeDocument/2006/relationships" xmlns:p="http://schemas.openxmlformats.org/presentationml/2006/main">
  <p:tag name="THINKCELLSHAPEDONOTDELETE" val="p9wn6JS6uIkmoGlWlRx6pzg"/>
</p:tagLst>
</file>

<file path=ppt/tags/tag474.xml><?xml version="1.0" encoding="utf-8"?>
<p:tagLst xmlns:a="http://schemas.openxmlformats.org/drawingml/2006/main" xmlns:r="http://schemas.openxmlformats.org/officeDocument/2006/relationships" xmlns:p="http://schemas.openxmlformats.org/presentationml/2006/main">
  <p:tag name="THINKCELLSHAPEDONOTDELETE" val="pD1dxKWz3OUaEjkGt0DwOyg"/>
</p:tagLst>
</file>

<file path=ppt/tags/tag475.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76.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77.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78.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79.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4vv4EkZj_UWy1HGJDmuQGA"/>
</p:tagLst>
</file>

<file path=ppt/tags/tag480.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81.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82.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83.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84.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8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MXfR39_y_U.zf9rHUeu2Yg"/>
</p:tagLst>
</file>

<file path=ppt/tags/tag4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1.xml><?xml version="1.0" encoding="utf-8"?>
<p:tagLst xmlns:a="http://schemas.openxmlformats.org/drawingml/2006/main" xmlns:r="http://schemas.openxmlformats.org/officeDocument/2006/relationships" xmlns:p="http://schemas.openxmlformats.org/presentationml/2006/main">
  <p:tag name="THINKCELLSHAPEDONOTDELETE" val="p_5vY2mtzcUaK.IW.5R10Nw"/>
</p:tagLst>
</file>

<file path=ppt/tags/tag492.xml><?xml version="1.0" encoding="utf-8"?>
<p:tagLst xmlns:a="http://schemas.openxmlformats.org/drawingml/2006/main" xmlns:r="http://schemas.openxmlformats.org/officeDocument/2006/relationships" xmlns:p="http://schemas.openxmlformats.org/presentationml/2006/main">
  <p:tag name="THINKCELLSHAPEDONOTDELETE" val="pLOvfh4.M20KIXHW7u2ycPA"/>
</p:tagLst>
</file>

<file path=ppt/tags/tag493.xml><?xml version="1.0" encoding="utf-8"?>
<p:tagLst xmlns:a="http://schemas.openxmlformats.org/drawingml/2006/main" xmlns:r="http://schemas.openxmlformats.org/officeDocument/2006/relationships" xmlns:p="http://schemas.openxmlformats.org/presentationml/2006/main">
  <p:tag name="THINKCELLSHAPEDONOTDELETE" val="phd6Kut1Wa0aEoL1wkJvzzA"/>
</p:tagLst>
</file>

<file path=ppt/tags/tag494.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495.xml><?xml version="1.0" encoding="utf-8"?>
<p:tagLst xmlns:a="http://schemas.openxmlformats.org/drawingml/2006/main" xmlns:r="http://schemas.openxmlformats.org/officeDocument/2006/relationships" xmlns:p="http://schemas.openxmlformats.org/presentationml/2006/main">
  <p:tag name="THINKCELLSHAPEDONOTDELETE" val="pz46w732hg06JOuc17LwUYQ"/>
</p:tagLst>
</file>

<file path=ppt/tags/tag496.xml><?xml version="1.0" encoding="utf-8"?>
<p:tagLst xmlns:a="http://schemas.openxmlformats.org/drawingml/2006/main" xmlns:r="http://schemas.openxmlformats.org/officeDocument/2006/relationships" xmlns:p="http://schemas.openxmlformats.org/presentationml/2006/main">
  <p:tag name="THINKCELLSHAPEDONOTDELETE" val="p5OWAyWzBqEu6x0KBvj4.Ow"/>
</p:tagLst>
</file>

<file path=ppt/tags/tag497.xml><?xml version="1.0" encoding="utf-8"?>
<p:tagLst xmlns:a="http://schemas.openxmlformats.org/drawingml/2006/main" xmlns:r="http://schemas.openxmlformats.org/officeDocument/2006/relationships" xmlns:p="http://schemas.openxmlformats.org/presentationml/2006/main">
  <p:tag name="THINKCELLSHAPEDONOTDELETE" val="pDYBaxExyIEe1W3N2yykfxQ"/>
</p:tagLst>
</file>

<file path=ppt/tags/tag498.xml><?xml version="1.0" encoding="utf-8"?>
<p:tagLst xmlns:a="http://schemas.openxmlformats.org/drawingml/2006/main" xmlns:r="http://schemas.openxmlformats.org/officeDocument/2006/relationships" xmlns:p="http://schemas.openxmlformats.org/presentationml/2006/main">
  <p:tag name="THINKCELLSHAPEDONOTDELETE" val="p4vv4EkZj_UWy1HGJDmuQGA"/>
</p:tagLst>
</file>

<file path=ppt/tags/tag499.xml><?xml version="1.0" encoding="utf-8"?>
<p:tagLst xmlns:a="http://schemas.openxmlformats.org/drawingml/2006/main" xmlns:r="http://schemas.openxmlformats.org/officeDocument/2006/relationships" xmlns:p="http://schemas.openxmlformats.org/presentationml/2006/main">
  <p:tag name="THINKCELLSHAPEDONOTDELETE" val="pMXfR39_y_U.zf9rHUeu2Y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LOvfh4.M20KIXHW7u2ycPA"/>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Q8GMJSekaEaLEnqVeH9kTQ"/>
</p:tagLst>
</file>

<file path=ppt/tags/tag500.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5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2.xml><?xml version="1.0" encoding="utf-8"?>
<p:tagLst xmlns:a="http://schemas.openxmlformats.org/drawingml/2006/main" xmlns:r="http://schemas.openxmlformats.org/officeDocument/2006/relationships" xmlns:p="http://schemas.openxmlformats.org/presentationml/2006/main">
  <p:tag name="THINKCELLSHAPEDONOTDELETE" val="pAlkE8C6.Q0CnfAqcafXXzg"/>
</p:tagLst>
</file>

<file path=ppt/tags/tag503.xml><?xml version="1.0" encoding="utf-8"?>
<p:tagLst xmlns:a="http://schemas.openxmlformats.org/drawingml/2006/main" xmlns:r="http://schemas.openxmlformats.org/officeDocument/2006/relationships" xmlns:p="http://schemas.openxmlformats.org/presentationml/2006/main">
  <p:tag name="THINKCELLSHAPEDONOTDELETE" val="pUQNn5LRzj0exMv39Qbe_2Q"/>
</p:tagLst>
</file>

<file path=ppt/tags/tag504.xml><?xml version="1.0" encoding="utf-8"?>
<p:tagLst xmlns:a="http://schemas.openxmlformats.org/drawingml/2006/main" xmlns:r="http://schemas.openxmlformats.org/officeDocument/2006/relationships" xmlns:p="http://schemas.openxmlformats.org/presentationml/2006/main">
  <p:tag name="THINKCELLSHAPEDONOTDELETE" val="pR5vIGvhvT0.4RQ9Jl6C4Sg"/>
</p:tagLst>
</file>

<file path=ppt/tags/tag505.xml><?xml version="1.0" encoding="utf-8"?>
<p:tagLst xmlns:a="http://schemas.openxmlformats.org/drawingml/2006/main" xmlns:r="http://schemas.openxmlformats.org/officeDocument/2006/relationships" xmlns:p="http://schemas.openxmlformats.org/presentationml/2006/main">
  <p:tag name="THINKCELLSHAPEDONOTDELETE" val="pnwRaIxbKmEegTcUcUAyoqw"/>
</p:tagLst>
</file>

<file path=ppt/tags/tag506.xml><?xml version="1.0" encoding="utf-8"?>
<p:tagLst xmlns:a="http://schemas.openxmlformats.org/drawingml/2006/main" xmlns:r="http://schemas.openxmlformats.org/officeDocument/2006/relationships" xmlns:p="http://schemas.openxmlformats.org/presentationml/2006/main">
  <p:tag name="THINKCELLSHAPEDONOTDELETE" val="p4gR_KbuRTUiM5FWsnjNKKQ"/>
</p:tagLst>
</file>

<file path=ppt/tags/tag507.xml><?xml version="1.0" encoding="utf-8"?>
<p:tagLst xmlns:a="http://schemas.openxmlformats.org/drawingml/2006/main" xmlns:r="http://schemas.openxmlformats.org/officeDocument/2006/relationships" xmlns:p="http://schemas.openxmlformats.org/presentationml/2006/main">
  <p:tag name="THINKCELLSHAPEDONOTDELETE" val="pPOoh6saKd02ZSFL8DPoBfg"/>
</p:tagLst>
</file>

<file path=ppt/tags/tag508.xml><?xml version="1.0" encoding="utf-8"?>
<p:tagLst xmlns:a="http://schemas.openxmlformats.org/drawingml/2006/main" xmlns:r="http://schemas.openxmlformats.org/officeDocument/2006/relationships" xmlns:p="http://schemas.openxmlformats.org/presentationml/2006/main">
  <p:tag name="THINKCELLSHAPEDONOTDELETE" val="pXl1sz3Dtzky1EK2.i4ZBHA"/>
</p:tagLst>
</file>

<file path=ppt/tags/tag509.xml><?xml version="1.0" encoding="utf-8"?>
<p:tagLst xmlns:a="http://schemas.openxmlformats.org/drawingml/2006/main" xmlns:r="http://schemas.openxmlformats.org/officeDocument/2006/relationships" xmlns:p="http://schemas.openxmlformats.org/presentationml/2006/main">
  <p:tag name="THINKCELLSHAPEDONOTDELETE" val="pIGp7ZRdmHkKOg6STZrLx1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510.xml><?xml version="1.0" encoding="utf-8"?>
<p:tagLst xmlns:a="http://schemas.openxmlformats.org/drawingml/2006/main" xmlns:r="http://schemas.openxmlformats.org/officeDocument/2006/relationships" xmlns:p="http://schemas.openxmlformats.org/presentationml/2006/main">
  <p:tag name="THINKCELLSHAPEDONOTDELETE" val="pa1NIRmR1VUmWzYT6h8qTgw"/>
</p:tagLst>
</file>

<file path=ppt/tags/tag511.xml><?xml version="1.0" encoding="utf-8"?>
<p:tagLst xmlns:a="http://schemas.openxmlformats.org/drawingml/2006/main" xmlns:r="http://schemas.openxmlformats.org/officeDocument/2006/relationships" xmlns:p="http://schemas.openxmlformats.org/presentationml/2006/main">
  <p:tag name="THINKCELLSHAPEDONOTDELETE" val="pshLoTMiAEkSEfp2bCdTHvQ"/>
</p:tagLst>
</file>

<file path=ppt/tags/tag512.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513.xml><?xml version="1.0" encoding="utf-8"?>
<p:tagLst xmlns:a="http://schemas.openxmlformats.org/drawingml/2006/main" xmlns:r="http://schemas.openxmlformats.org/officeDocument/2006/relationships" xmlns:p="http://schemas.openxmlformats.org/presentationml/2006/main">
  <p:tag name="THINKCELLSHAPEDONOTDELETE" val="pUBPIINnFwUSgqFNmjURUOQ"/>
</p:tagLst>
</file>

<file path=ppt/tags/tag514.xml><?xml version="1.0" encoding="utf-8"?>
<p:tagLst xmlns:a="http://schemas.openxmlformats.org/drawingml/2006/main" xmlns:r="http://schemas.openxmlformats.org/officeDocument/2006/relationships" xmlns:p="http://schemas.openxmlformats.org/presentationml/2006/main">
  <p:tag name="THINKCELLSHAPEDONOTDELETE" val="p9wn6JS6uIkmoGlWlRx6pzg"/>
</p:tagLst>
</file>

<file path=ppt/tags/tag515.xml><?xml version="1.0" encoding="utf-8"?>
<p:tagLst xmlns:a="http://schemas.openxmlformats.org/drawingml/2006/main" xmlns:r="http://schemas.openxmlformats.org/officeDocument/2006/relationships" xmlns:p="http://schemas.openxmlformats.org/presentationml/2006/main">
  <p:tag name="THINKCELLSHAPEDONOTDELETE" val="pD1dxKWz3OUaEjkGt0DwOyg"/>
</p:tagLst>
</file>

<file path=ppt/tags/tag516.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517.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518.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519.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0.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521.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522.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523.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524.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525.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5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AlkE8C6.Q0CnfAqcafXXzg"/>
</p:tagLst>
</file>

<file path=ppt/tags/tag5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UQNn5LRzj0exMv39Qbe_2Q"/>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R5vIGvhvT0.4RQ9Jl6C4Sg"/>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nwRaIxbKmEegTcUcUAyoqw"/>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U1QB9ZNBL0a_Ffd7FTY3og"/>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4gR_KbuRTUiM5FWsnjNKK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POoh6saKd02ZSFL8DPoBf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hd6Kut1Wa0aEoL1wkJvzzA"/>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Xl1sz3Dtzky1EK2.i4ZBHA"/>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IGp7ZRdmHkKOg6STZrLx1w"/>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a1NIRmR1VUmWzYT6h8qTgw"/>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shLoTMiAEkSEfp2bCdTHvQ"/>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Q8GMJSekaEaLEnqVeH9kT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UBPIINnFwUSgqFNmjURUOQ"/>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9wn6JS6uIkmoGlWlRx6pzg"/>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D1dxKWz3OUaEjkGt0DwOy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z46w732hg06JOuc17LwUYQ"/>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VBL1wOGTWEGuYdzHjo.SiQ"/>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_5vY2mtzcUaK.IW.5R10Nw"/>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LOvfh4.M20KIXHW7u2ycPA"/>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hd6Kut1Wa0aEoL1wkJvzzA"/>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oD_.PP8HlUO5ReHlTlPmug"/>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z46w732hg06JOuc17LwUYQ"/>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5OWAyWzBqEu6x0KBvj4.O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DYBaxExyIEe1W3N2yykfxQ"/>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4vv4EkZj_UWy1HGJDmuQGA"/>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MXfR39_y_U.zf9rHUeu2Y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5OWAyWzBqEu6x0KBvj4.Ow"/>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Q8GMJSekaEaLEnqVeH9kTQ"/>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0pA8JJgnokWbcplVGj785g"/>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AlkE8C6.Q0CnfAqcafXXzg"/>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UQNn5LRzj0exMv39Qbe_2Q"/>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R5vIGvhvT0.4RQ9Jl6C4Sg"/>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nwRaIxbKmEegTcUcUAyoqw"/>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U1QB9ZNBL0a_Ffd7FTY3o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4gR_KbuRTUiM5FWsnjNKK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POoh6saKd02ZSFL8DPoBfg"/>
</p:tagLst>
</file>

<file path=ppt/theme/theme1.xml><?xml version="1.0" encoding="utf-8"?>
<a:theme xmlns:a="http://schemas.openxmlformats.org/drawingml/2006/main" name="Firm Format - Russian">
  <a:themeElements>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fontScheme name="Firm Format - Russia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rm Format - Russian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Firm Format - Russian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3">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8_Firm Format - Russian">
  <a:themeElements>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fontScheme name="Firm Format - Russia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rm Format - Russian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Firm Format - Russian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3">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Firm Format - Russian">
  <a:themeElements>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fontScheme name="Firm Format - Russia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rm Format - Russian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Firm Format - Russian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3">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0_Firm Format - Russian">
  <a:themeElements>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fontScheme name="Firm Format - Russia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rm Format - Russian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Firm Format - Russian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3">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1_Firm Format - Russian">
  <a:themeElements>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fontScheme name="Firm Format - Russia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rm Format - Russian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Firm Format - Russian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3">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2_Firm Format - Russian">
  <a:themeElements>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fontScheme name="Firm Format - Russia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rm Format - Russian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Firm Format - Russian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3">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_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Тема Office">
  <a:themeElements>
    <a:clrScheme name="">
      <a:dk1>
        <a:srgbClr val="000000"/>
      </a:dk1>
      <a:lt1>
        <a:srgbClr val="FFFFFF"/>
      </a:lt1>
      <a:dk2>
        <a:srgbClr val="000000"/>
      </a:dk2>
      <a:lt2>
        <a:srgbClr val="000000"/>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0000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Firm Format - Russian">
  <a:themeElements>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fontScheme name="Firm Format - Russia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rm Format - Russian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Firm Format - Russian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3">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Firm Format - Russian">
  <a:themeElements>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fontScheme name="Firm Format - Russia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rm Format - Russian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Firm Format - Russian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3">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Firm Format - Russian">
  <a:themeElements>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fontScheme name="Firm Format - Russia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rm Format - Russian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Firm Format - Russian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3">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Firm Format - Russian">
  <a:themeElements>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fontScheme name="Firm Format - Russia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rm Format - Russian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Firm Format - Russian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3">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2_Firm Format - Russian">
  <a:themeElements>
    <a:clrScheme name="Custom 2">
      <a:dk1>
        <a:srgbClr val="000000"/>
      </a:dk1>
      <a:lt1>
        <a:srgbClr val="FFFFFF"/>
      </a:lt1>
      <a:dk2>
        <a:srgbClr val="002960"/>
      </a:dk2>
      <a:lt2>
        <a:srgbClr val="FFFFFF"/>
      </a:lt2>
      <a:accent1>
        <a:srgbClr val="ACD5F2"/>
      </a:accent1>
      <a:accent2>
        <a:srgbClr val="1C74B3"/>
      </a:accent2>
      <a:accent3>
        <a:srgbClr val="FFFFFF"/>
      </a:accent3>
      <a:accent4>
        <a:srgbClr val="000000"/>
      </a:accent4>
      <a:accent5>
        <a:srgbClr val="D2E7F7"/>
      </a:accent5>
      <a:accent6>
        <a:srgbClr val="3CB4DD"/>
      </a:accent6>
      <a:hlink>
        <a:srgbClr val="ED1C24"/>
      </a:hlink>
      <a:folHlink>
        <a:srgbClr val="002960"/>
      </a:folHlink>
    </a:clrScheme>
    <a:fontScheme name="Firm Format - Russia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Firm Format - Russian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Firm Format - Russian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3">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_Firm Format - Russian">
  <a:themeElements>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fontScheme name="Firm Format - Russia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rm Format - Russian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Firm Format - Russian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3">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6_Firm Format - Russian">
  <a:themeElements>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fontScheme name="Firm Format - Russia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rm Format - Russian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Firm Format - Russian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3">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7_Firm Format - Russian">
  <a:themeElements>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fontScheme name="Firm Format - Russia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rm Format - Russian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Firm Format - Russian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3">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Документ" ma:contentTypeID="0x010100040B13004C29BC45B03177EA028B73F0" ma:contentTypeVersion="0" ma:contentTypeDescription="Создание документа." ma:contentTypeScope="" ma:versionID="31fd8f6496c0593fe093b7edafcd73e0">
  <xsd:schema xmlns:xsd="http://www.w3.org/2001/XMLSchema" xmlns:xs="http://www.w3.org/2001/XMLSchema" xmlns:p="http://schemas.microsoft.com/office/2006/metadata/properties" xmlns:ns2="79ed92eb-b603-413b-a0e1-59a70d65ea15" targetNamespace="http://schemas.microsoft.com/office/2006/metadata/properties" ma:root="true" ma:fieldsID="a7ad092fa767df703761b0560a2e83de" ns2:_="">
    <xsd:import namespace="79ed92eb-b603-413b-a0e1-59a70d65ea15"/>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ed92eb-b603-413b-a0e1-59a70d65ea15" elementFormDefault="qualified">
    <xsd:import namespace="http://schemas.microsoft.com/office/2006/documentManagement/types"/>
    <xsd:import namespace="http://schemas.microsoft.com/office/infopath/2007/PartnerControls"/>
    <xsd:element name="_dlc_DocId" ma:index="8" nillable="true" ma:displayName="Значение идентификатора документа" ma:description="Значение идентификатора документа, присвоенного данному элементу." ma:internalName="_dlc_DocId" ma:readOnly="true">
      <xsd:simpleType>
        <xsd:restriction base="dms:Text"/>
      </xsd:simpleType>
    </xsd:element>
    <xsd:element name="_dlc_DocIdUrl" ma:index="9" nillable="true" ma:displayName="Идентификатор документа" ma:description="Постоянная ссылка на этот документ."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Тип контента"/>
        <xsd:element ref="dc:title" minOccurs="0" maxOccurs="1" ma:index="4" ma:displayName="Название"/>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_dlc_DocId xmlns="79ed92eb-b603-413b-a0e1-59a70d65ea15">XUUXVYHXN3WP-44-50</_dlc_DocId>
    <_dlc_DocIdUrl xmlns="79ed92eb-b603-413b-a0e1-59a70d65ea15">
      <Url>https://dataroom.ncsp.com/_layouts/15/DocIdRedir.aspx?ID=XUUXVYHXN3WP-44-50</Url>
      <Description>XUUXVYHXN3WP-44-50</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67EC2A2-5619-4754-A4AD-089609882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ed92eb-b603-413b-a0e1-59a70d65ea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F28C7E6-D9FB-4513-B2C3-6F12EC600C0B}">
  <ds:schemaRefs>
    <ds:schemaRef ds:uri="http://schemas.microsoft.com/sharepoint/events"/>
  </ds:schemaRefs>
</ds:datastoreItem>
</file>

<file path=customXml/itemProps3.xml><?xml version="1.0" encoding="utf-8"?>
<ds:datastoreItem xmlns:ds="http://schemas.openxmlformats.org/officeDocument/2006/customXml" ds:itemID="{B02AE4C4-AC3E-4B89-96FD-FFF504079591}">
  <ds:schemaRefs>
    <ds:schemaRef ds:uri="http://schemas.microsoft.com/office/2006/metadata/properties"/>
    <ds:schemaRef ds:uri="http://schemas.microsoft.com/office/2006/documentManagement/types"/>
    <ds:schemaRef ds:uri="http://purl.org/dc/terms/"/>
    <ds:schemaRef ds:uri="http://schemas.openxmlformats.org/package/2006/metadata/core-properties"/>
    <ds:schemaRef ds:uri="79ed92eb-b603-413b-a0e1-59a70d65ea15"/>
    <ds:schemaRef ds:uri="http://purl.org/dc/dcmitype/"/>
    <ds:schemaRef ds:uri="http://schemas.microsoft.com/office/infopath/2007/PartnerControls"/>
    <ds:schemaRef ds:uri="http://purl.org/dc/elements/1.1/"/>
    <ds:schemaRef ds:uri="http://www.w3.org/XML/1998/namespace"/>
  </ds:schemaRefs>
</ds:datastoreItem>
</file>

<file path=customXml/itemProps4.xml><?xml version="1.0" encoding="utf-8"?>
<ds:datastoreItem xmlns:ds="http://schemas.openxmlformats.org/officeDocument/2006/customXml" ds:itemID="{591F5047-2E9D-4184-A4DB-328EE87B68F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Firm Format - Russian</Template>
  <TotalTime>109236</TotalTime>
  <Words>1059</Words>
  <Application>Microsoft Office PowerPoint</Application>
  <PresentationFormat>Произвольный</PresentationFormat>
  <Paragraphs>260</Paragraphs>
  <Slides>15</Slides>
  <Notes>0</Notes>
  <HiddenSlides>0</HiddenSlides>
  <MMClips>0</MMClips>
  <ScaleCrop>false</ScaleCrop>
  <HeadingPairs>
    <vt:vector size="8" baseType="variant">
      <vt:variant>
        <vt:lpstr>Использованные шрифты</vt:lpstr>
      </vt:variant>
      <vt:variant>
        <vt:i4>8</vt:i4>
      </vt:variant>
      <vt:variant>
        <vt:lpstr>Тема</vt:lpstr>
      </vt:variant>
      <vt:variant>
        <vt:i4>15</vt:i4>
      </vt:variant>
      <vt:variant>
        <vt:lpstr>Внедренные серверы OLE</vt:lpstr>
      </vt:variant>
      <vt:variant>
        <vt:i4>1</vt:i4>
      </vt:variant>
      <vt:variant>
        <vt:lpstr>Заголовки слайдов</vt:lpstr>
      </vt:variant>
      <vt:variant>
        <vt:i4>15</vt:i4>
      </vt:variant>
    </vt:vector>
  </HeadingPairs>
  <TitlesOfParts>
    <vt:vector size="39" baseType="lpstr">
      <vt:lpstr>宋体</vt:lpstr>
      <vt:lpstr>Arial</vt:lpstr>
      <vt:lpstr>Calibri</vt:lpstr>
      <vt:lpstr>Calibri Light</vt:lpstr>
      <vt:lpstr>Franklin Gothic Book</vt:lpstr>
      <vt:lpstr>Franklin Gothic Demi</vt:lpstr>
      <vt:lpstr>Open Sans</vt:lpstr>
      <vt:lpstr>Times New Roman</vt:lpstr>
      <vt:lpstr>Firm Format - Russian</vt:lpstr>
      <vt:lpstr>1_Firm Format - Russian</vt:lpstr>
      <vt:lpstr>2_Firm Format - Russian</vt:lpstr>
      <vt:lpstr>3_Firm Format - Russian</vt:lpstr>
      <vt:lpstr>4_Firm Format - Russian</vt:lpstr>
      <vt:lpstr>22_Firm Format - Russian</vt:lpstr>
      <vt:lpstr>5_Firm Format - Russian</vt:lpstr>
      <vt:lpstr>6_Firm Format - Russian</vt:lpstr>
      <vt:lpstr>7_Firm Format - Russian</vt:lpstr>
      <vt:lpstr>8_Firm Format - Russian</vt:lpstr>
      <vt:lpstr>9_Firm Format - Russian</vt:lpstr>
      <vt:lpstr>10_Firm Format - Russian</vt:lpstr>
      <vt:lpstr>11_Firm Format - Russian</vt:lpstr>
      <vt:lpstr>12_Firm Format - Russian</vt:lpstr>
      <vt:lpstr>1_Тема Office</vt:lpstr>
      <vt:lpstr>think-cell Slide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Corporate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Название документа</dc:title>
  <dc:creator>Elena Yaropolova</dc:creator>
  <cp:lastModifiedBy>Черная Анастасия Алексеевна</cp:lastModifiedBy>
  <cp:revision>2130</cp:revision>
  <cp:lastPrinted>2022-12-21T06:34:25Z</cp:lastPrinted>
  <dcterms:created xsi:type="dcterms:W3CDTF">2011-08-01T11:25:54Z</dcterms:created>
  <dcterms:modified xsi:type="dcterms:W3CDTF">2025-01-13T05:54:54Z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niversal Objects">
    <vt:bool>true</vt:bool>
  </property>
  <property fmtid="{D5CDD505-2E9C-101B-9397-08002B2CF9AE}" pid="3" name="McKPaperSize">
    <vt:lpwstr>A4</vt:lpwstr>
  </property>
  <property fmtid="{D5CDD505-2E9C-101B-9397-08002B2CF9AE}" pid="4" name="NotesPageLayout">
    <vt:lpwstr>Message</vt:lpwstr>
  </property>
  <property fmtid="{D5CDD505-2E9C-101B-9397-08002B2CF9AE}" pid="5" name="Final">
    <vt:bool>true</vt:bool>
  </property>
  <property fmtid="{D5CDD505-2E9C-101B-9397-08002B2CF9AE}" pid="6" name="Title">
    <vt:lpwstr>Название документа</vt:lpwstr>
  </property>
  <property fmtid="{D5CDD505-2E9C-101B-9397-08002B2CF9AE}" pid="7" name="Event">
    <vt:lpwstr/>
  </property>
  <property fmtid="{D5CDD505-2E9C-101B-9397-08002B2CF9AE}" pid="8" name="Delivery Date">
    <vt:lpwstr>МОСКВА, 2011</vt:lpwstr>
  </property>
  <property fmtid="{D5CDD505-2E9C-101B-9397-08002B2CF9AE}" pid="9" name="DocID">
    <vt:lpwstr/>
  </property>
  <property fmtid="{D5CDD505-2E9C-101B-9397-08002B2CF9AE}" pid="10" name="DocIDinTitle">
    <vt:bool>false</vt:bool>
  </property>
  <property fmtid="{D5CDD505-2E9C-101B-9397-08002B2CF9AE}" pid="11" name="DocIDinSlide">
    <vt:bool>false</vt:bool>
  </property>
  <property fmtid="{D5CDD505-2E9C-101B-9397-08002B2CF9AE}" pid="12" name="DocIDPosition">
    <vt:i4>1</vt:i4>
  </property>
  <property fmtid="{D5CDD505-2E9C-101B-9397-08002B2CF9AE}" pid="13" name="ContentTypeId">
    <vt:lpwstr>0x010100040B13004C29BC45B03177EA028B73F0</vt:lpwstr>
  </property>
  <property fmtid="{D5CDD505-2E9C-101B-9397-08002B2CF9AE}" pid="14" name="_dlc_DocIdItemGuid">
    <vt:lpwstr>53dec5f6-3779-47a5-9bb0-f60d3195be8c</vt:lpwstr>
  </property>
</Properties>
</file>